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7559675" cy="10691813"/>
  <p:notesSz cx="6858000" cy="9144000"/>
  <p:embeddedFontLst>
    <p:embeddedFont>
      <p:font typeface="メイリオ" panose="020B0604030504040204" pitchFamily="50" charset="-128"/>
      <p:regular r:id="rId6"/>
      <p:bold r:id="rId7"/>
      <p:italic r:id="rId8"/>
      <p:boldItalic r:id="rId9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00FFFF"/>
          </p15:clr>
        </p15:guide>
        <p15:guide id="2" pos="2381">
          <p15:clr>
            <a:srgbClr val="00FFFF"/>
          </p15:clr>
        </p15:guide>
        <p15:guide id="3">
          <p15:clr>
            <a:srgbClr val="00FFFF"/>
          </p15:clr>
        </p15:guide>
        <p15:guide id="4" pos="4762">
          <p15:clr>
            <a:srgbClr val="00FFFF"/>
          </p15:clr>
        </p15:guide>
        <p15:guide id="5" orient="horz">
          <p15:clr>
            <a:srgbClr val="00FFFF"/>
          </p15:clr>
        </p15:guide>
        <p15:guide id="6" orient="horz" pos="6735">
          <p15:clr>
            <a:srgbClr val="00FFFF"/>
          </p15:clr>
        </p15:guide>
        <p15:guide id="7" pos="3892">
          <p15:clr>
            <a:srgbClr val="00FFFF"/>
          </p15:clr>
        </p15:guide>
        <p15:guide id="8" pos="861">
          <p15:clr>
            <a:srgbClr val="00FFFF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b2ErgvUfSAkgTc6g3Cwc4H7+I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6B"/>
    <a:srgbClr val="EA953E"/>
    <a:srgbClr val="FFFFFF"/>
    <a:srgbClr val="008000"/>
    <a:srgbClr val="D9EBD3"/>
    <a:srgbClr val="006600"/>
    <a:srgbClr val="D1D5DB"/>
    <a:srgbClr val="E5E7EB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204" y="90"/>
      </p:cViewPr>
      <p:guideLst>
        <p:guide orient="horz" pos="3345"/>
        <p:guide pos="2381"/>
        <p:guide/>
        <p:guide pos="4762"/>
        <p:guide orient="horz"/>
        <p:guide orient="horz" pos="6735"/>
        <p:guide pos="3892"/>
        <p:guide pos="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5C9FD-DD7E-4A63-9866-A2C40C0347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F621D2-37F9-4876-B6B8-A38034BBDF77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gm:t>
    </dgm:pt>
    <dgm:pt modelId="{A6AE427F-3FF1-4223-B641-77BB01EF84F2}" type="par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8CB46C3D-C7F2-40AC-ABAB-01F72E493F20}" type="sib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0898AF13-01AA-44A2-91F6-E570D34AB010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gm:t>
    </dgm:pt>
    <dgm:pt modelId="{6479EB05-738F-4672-9493-7F9C977950D7}" type="par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D5F362AB-D9D0-44EA-A5E7-6B11B9716B19}" type="sib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7AEE22C5-060B-46E8-815D-96FC7706A789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gm:t>
    </dgm:pt>
    <dgm:pt modelId="{5CE17276-C0E6-4F01-A5A8-D7E2052C9BAC}" type="par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4F45657D-2EC1-4814-A8FD-6272E163A5CB}" type="sib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8C41CEC6-BBD3-4104-946E-94FC7327A332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gm:t>
    </dgm:pt>
    <dgm:pt modelId="{148369CB-18D0-4235-B6CD-7BA75C3C0595}" type="par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427E48EF-9E66-4F6C-888C-B1A303B9FFC1}" type="sib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781971A3-3A72-4DEA-81EF-00AD1066E74C}" type="pres">
      <dgm:prSet presAssocID="{82E5C9FD-DD7E-4A63-9866-A2C40C0347A0}" presName="Name0" presStyleCnt="0">
        <dgm:presLayoutVars>
          <dgm:dir/>
          <dgm:resizeHandles val="exact"/>
        </dgm:presLayoutVars>
      </dgm:prSet>
      <dgm:spPr/>
    </dgm:pt>
    <dgm:pt modelId="{DE5667EB-85D1-4376-BC82-446D52B45941}" type="pres">
      <dgm:prSet presAssocID="{57F621D2-37F9-4876-B6B8-A38034BBDF77}" presName="parTxOnly" presStyleLbl="node1" presStyleIdx="0" presStyleCnt="4">
        <dgm:presLayoutVars>
          <dgm:bulletEnabled val="1"/>
        </dgm:presLayoutVars>
      </dgm:prSet>
      <dgm:spPr/>
    </dgm:pt>
    <dgm:pt modelId="{A3BB932B-6869-4665-BCB2-63A50115BF1E}" type="pres">
      <dgm:prSet presAssocID="{8CB46C3D-C7F2-40AC-ABAB-01F72E493F20}" presName="parSpace" presStyleCnt="0"/>
      <dgm:spPr/>
    </dgm:pt>
    <dgm:pt modelId="{DBA2596C-2A82-4773-9112-2D995CC5D4DB}" type="pres">
      <dgm:prSet presAssocID="{0898AF13-01AA-44A2-91F6-E570D34AB010}" presName="parTxOnly" presStyleLbl="node1" presStyleIdx="1" presStyleCnt="4">
        <dgm:presLayoutVars>
          <dgm:bulletEnabled val="1"/>
        </dgm:presLayoutVars>
      </dgm:prSet>
      <dgm:spPr/>
    </dgm:pt>
    <dgm:pt modelId="{81BF8998-30D3-42FA-8151-A1DE885DD042}" type="pres">
      <dgm:prSet presAssocID="{D5F362AB-D9D0-44EA-A5E7-6B11B9716B19}" presName="parSpace" presStyleCnt="0"/>
      <dgm:spPr/>
    </dgm:pt>
    <dgm:pt modelId="{DDD40458-35DA-4ADB-AA0C-BE0D20CC313D}" type="pres">
      <dgm:prSet presAssocID="{7AEE22C5-060B-46E8-815D-96FC7706A789}" presName="parTxOnly" presStyleLbl="node1" presStyleIdx="2" presStyleCnt="4">
        <dgm:presLayoutVars>
          <dgm:bulletEnabled val="1"/>
        </dgm:presLayoutVars>
      </dgm:prSet>
      <dgm:spPr/>
    </dgm:pt>
    <dgm:pt modelId="{B5E00C26-6928-4A12-A426-7C6DAA17610A}" type="pres">
      <dgm:prSet presAssocID="{4F45657D-2EC1-4814-A8FD-6272E163A5CB}" presName="parSpace" presStyleCnt="0"/>
      <dgm:spPr/>
    </dgm:pt>
    <dgm:pt modelId="{B6F19C03-CD15-4021-A0FA-7AD50796F8BA}" type="pres">
      <dgm:prSet presAssocID="{8C41CEC6-BBD3-4104-946E-94FC7327A33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BDB6114-5863-441F-B348-9B7E07A0DA3B}" srcId="{82E5C9FD-DD7E-4A63-9866-A2C40C0347A0}" destId="{7AEE22C5-060B-46E8-815D-96FC7706A789}" srcOrd="2" destOrd="0" parTransId="{5CE17276-C0E6-4F01-A5A8-D7E2052C9BAC}" sibTransId="{4F45657D-2EC1-4814-A8FD-6272E163A5CB}"/>
    <dgm:cxn modelId="{BF41D152-88B1-4226-AA71-75845AFDE48B}" type="presOf" srcId="{0898AF13-01AA-44A2-91F6-E570D34AB010}" destId="{DBA2596C-2A82-4773-9112-2D995CC5D4DB}" srcOrd="0" destOrd="0" presId="urn:microsoft.com/office/officeart/2005/8/layout/hChevron3"/>
    <dgm:cxn modelId="{D011B891-1B17-40D7-8E4C-08BE270D64F0}" srcId="{82E5C9FD-DD7E-4A63-9866-A2C40C0347A0}" destId="{0898AF13-01AA-44A2-91F6-E570D34AB010}" srcOrd="1" destOrd="0" parTransId="{6479EB05-738F-4672-9493-7F9C977950D7}" sibTransId="{D5F362AB-D9D0-44EA-A5E7-6B11B9716B19}"/>
    <dgm:cxn modelId="{4BABCA98-A6CE-4821-8C20-947C046B8154}" type="presOf" srcId="{7AEE22C5-060B-46E8-815D-96FC7706A789}" destId="{DDD40458-35DA-4ADB-AA0C-BE0D20CC313D}" srcOrd="0" destOrd="0" presId="urn:microsoft.com/office/officeart/2005/8/layout/hChevron3"/>
    <dgm:cxn modelId="{EB5E849F-4F5A-4CDE-8721-7B3C27FC5019}" type="presOf" srcId="{8C41CEC6-BBD3-4104-946E-94FC7327A332}" destId="{B6F19C03-CD15-4021-A0FA-7AD50796F8BA}" srcOrd="0" destOrd="0" presId="urn:microsoft.com/office/officeart/2005/8/layout/hChevron3"/>
    <dgm:cxn modelId="{6EFCB7A3-35B4-413A-A11F-860AF20783C4}" type="presOf" srcId="{82E5C9FD-DD7E-4A63-9866-A2C40C0347A0}" destId="{781971A3-3A72-4DEA-81EF-00AD1066E74C}" srcOrd="0" destOrd="0" presId="urn:microsoft.com/office/officeart/2005/8/layout/hChevron3"/>
    <dgm:cxn modelId="{879192AF-B72C-4A0B-8EA3-5CFB3D2D0F7B}" type="presOf" srcId="{57F621D2-37F9-4876-B6B8-A38034BBDF77}" destId="{DE5667EB-85D1-4376-BC82-446D52B45941}" srcOrd="0" destOrd="0" presId="urn:microsoft.com/office/officeart/2005/8/layout/hChevron3"/>
    <dgm:cxn modelId="{72E020EF-7C7B-4E3E-898B-7F73B269C742}" srcId="{82E5C9FD-DD7E-4A63-9866-A2C40C0347A0}" destId="{8C41CEC6-BBD3-4104-946E-94FC7327A332}" srcOrd="3" destOrd="0" parTransId="{148369CB-18D0-4235-B6CD-7BA75C3C0595}" sibTransId="{427E48EF-9E66-4F6C-888C-B1A303B9FFC1}"/>
    <dgm:cxn modelId="{662AD3FC-FD22-4149-B7EB-BFD924F31F97}" srcId="{82E5C9FD-DD7E-4A63-9866-A2C40C0347A0}" destId="{57F621D2-37F9-4876-B6B8-A38034BBDF77}" srcOrd="0" destOrd="0" parTransId="{A6AE427F-3FF1-4223-B641-77BB01EF84F2}" sibTransId="{8CB46C3D-C7F2-40AC-ABAB-01F72E493F20}"/>
    <dgm:cxn modelId="{38206046-04EF-4BD3-B0C2-BBE04AEED273}" type="presParOf" srcId="{781971A3-3A72-4DEA-81EF-00AD1066E74C}" destId="{DE5667EB-85D1-4376-BC82-446D52B45941}" srcOrd="0" destOrd="0" presId="urn:microsoft.com/office/officeart/2005/8/layout/hChevron3"/>
    <dgm:cxn modelId="{CB679983-69BD-49B1-8F77-1536CC928CCE}" type="presParOf" srcId="{781971A3-3A72-4DEA-81EF-00AD1066E74C}" destId="{A3BB932B-6869-4665-BCB2-63A50115BF1E}" srcOrd="1" destOrd="0" presId="urn:microsoft.com/office/officeart/2005/8/layout/hChevron3"/>
    <dgm:cxn modelId="{C0BA7051-E4B3-4FD0-830A-2C9F14648748}" type="presParOf" srcId="{781971A3-3A72-4DEA-81EF-00AD1066E74C}" destId="{DBA2596C-2A82-4773-9112-2D995CC5D4DB}" srcOrd="2" destOrd="0" presId="urn:microsoft.com/office/officeart/2005/8/layout/hChevron3"/>
    <dgm:cxn modelId="{FE766F61-1DE4-4C1A-B5B1-C0D77B1E5DAC}" type="presParOf" srcId="{781971A3-3A72-4DEA-81EF-00AD1066E74C}" destId="{81BF8998-30D3-42FA-8151-A1DE885DD042}" srcOrd="3" destOrd="0" presId="urn:microsoft.com/office/officeart/2005/8/layout/hChevron3"/>
    <dgm:cxn modelId="{42BD4973-8E5B-458B-BCEB-5C95675BC7EF}" type="presParOf" srcId="{781971A3-3A72-4DEA-81EF-00AD1066E74C}" destId="{DDD40458-35DA-4ADB-AA0C-BE0D20CC313D}" srcOrd="4" destOrd="0" presId="urn:microsoft.com/office/officeart/2005/8/layout/hChevron3"/>
    <dgm:cxn modelId="{3E7E5591-9395-4A53-B07F-7676DF2EAF0C}" type="presParOf" srcId="{781971A3-3A72-4DEA-81EF-00AD1066E74C}" destId="{B5E00C26-6928-4A12-A426-7C6DAA17610A}" srcOrd="5" destOrd="0" presId="urn:microsoft.com/office/officeart/2005/8/layout/hChevron3"/>
    <dgm:cxn modelId="{33A6594F-8C66-455A-A296-A33C0FD266EA}" type="presParOf" srcId="{781971A3-3A72-4DEA-81EF-00AD1066E74C}" destId="{B6F19C03-CD15-4021-A0FA-7AD50796F8B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5C9FD-DD7E-4A63-9866-A2C40C0347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F621D2-37F9-4876-B6B8-A38034BBDF77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gm:t>
    </dgm:pt>
    <dgm:pt modelId="{A6AE427F-3FF1-4223-B641-77BB01EF84F2}" type="par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8CB46C3D-C7F2-40AC-ABAB-01F72E493F20}" type="sib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0898AF13-01AA-44A2-91F6-E570D34AB010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gm:t>
    </dgm:pt>
    <dgm:pt modelId="{6479EB05-738F-4672-9493-7F9C977950D7}" type="par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D5F362AB-D9D0-44EA-A5E7-6B11B9716B19}" type="sib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7AEE22C5-060B-46E8-815D-96FC7706A789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gm:t>
    </dgm:pt>
    <dgm:pt modelId="{5CE17276-C0E6-4F01-A5A8-D7E2052C9BAC}" type="par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4F45657D-2EC1-4814-A8FD-6272E163A5CB}" type="sib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8C41CEC6-BBD3-4104-946E-94FC7327A332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gm:t>
    </dgm:pt>
    <dgm:pt modelId="{148369CB-18D0-4235-B6CD-7BA75C3C0595}" type="par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427E48EF-9E66-4F6C-888C-B1A303B9FFC1}" type="sib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781971A3-3A72-4DEA-81EF-00AD1066E74C}" type="pres">
      <dgm:prSet presAssocID="{82E5C9FD-DD7E-4A63-9866-A2C40C0347A0}" presName="Name0" presStyleCnt="0">
        <dgm:presLayoutVars>
          <dgm:dir/>
          <dgm:resizeHandles val="exact"/>
        </dgm:presLayoutVars>
      </dgm:prSet>
      <dgm:spPr/>
    </dgm:pt>
    <dgm:pt modelId="{DE5667EB-85D1-4376-BC82-446D52B45941}" type="pres">
      <dgm:prSet presAssocID="{57F621D2-37F9-4876-B6B8-A38034BBDF77}" presName="parTxOnly" presStyleLbl="node1" presStyleIdx="0" presStyleCnt="4">
        <dgm:presLayoutVars>
          <dgm:bulletEnabled val="1"/>
        </dgm:presLayoutVars>
      </dgm:prSet>
      <dgm:spPr/>
    </dgm:pt>
    <dgm:pt modelId="{A3BB932B-6869-4665-BCB2-63A50115BF1E}" type="pres">
      <dgm:prSet presAssocID="{8CB46C3D-C7F2-40AC-ABAB-01F72E493F20}" presName="parSpace" presStyleCnt="0"/>
      <dgm:spPr/>
    </dgm:pt>
    <dgm:pt modelId="{DBA2596C-2A82-4773-9112-2D995CC5D4DB}" type="pres">
      <dgm:prSet presAssocID="{0898AF13-01AA-44A2-91F6-E570D34AB010}" presName="parTxOnly" presStyleLbl="node1" presStyleIdx="1" presStyleCnt="4">
        <dgm:presLayoutVars>
          <dgm:bulletEnabled val="1"/>
        </dgm:presLayoutVars>
      </dgm:prSet>
      <dgm:spPr/>
    </dgm:pt>
    <dgm:pt modelId="{81BF8998-30D3-42FA-8151-A1DE885DD042}" type="pres">
      <dgm:prSet presAssocID="{D5F362AB-D9D0-44EA-A5E7-6B11B9716B19}" presName="parSpace" presStyleCnt="0"/>
      <dgm:spPr/>
    </dgm:pt>
    <dgm:pt modelId="{DDD40458-35DA-4ADB-AA0C-BE0D20CC313D}" type="pres">
      <dgm:prSet presAssocID="{7AEE22C5-060B-46E8-815D-96FC7706A789}" presName="parTxOnly" presStyleLbl="node1" presStyleIdx="2" presStyleCnt="4">
        <dgm:presLayoutVars>
          <dgm:bulletEnabled val="1"/>
        </dgm:presLayoutVars>
      </dgm:prSet>
      <dgm:spPr/>
    </dgm:pt>
    <dgm:pt modelId="{B5E00C26-6928-4A12-A426-7C6DAA17610A}" type="pres">
      <dgm:prSet presAssocID="{4F45657D-2EC1-4814-A8FD-6272E163A5CB}" presName="parSpace" presStyleCnt="0"/>
      <dgm:spPr/>
    </dgm:pt>
    <dgm:pt modelId="{B6F19C03-CD15-4021-A0FA-7AD50796F8BA}" type="pres">
      <dgm:prSet presAssocID="{8C41CEC6-BBD3-4104-946E-94FC7327A33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BDB6114-5863-441F-B348-9B7E07A0DA3B}" srcId="{82E5C9FD-DD7E-4A63-9866-A2C40C0347A0}" destId="{7AEE22C5-060B-46E8-815D-96FC7706A789}" srcOrd="2" destOrd="0" parTransId="{5CE17276-C0E6-4F01-A5A8-D7E2052C9BAC}" sibTransId="{4F45657D-2EC1-4814-A8FD-6272E163A5CB}"/>
    <dgm:cxn modelId="{BF41D152-88B1-4226-AA71-75845AFDE48B}" type="presOf" srcId="{0898AF13-01AA-44A2-91F6-E570D34AB010}" destId="{DBA2596C-2A82-4773-9112-2D995CC5D4DB}" srcOrd="0" destOrd="0" presId="urn:microsoft.com/office/officeart/2005/8/layout/hChevron3"/>
    <dgm:cxn modelId="{D011B891-1B17-40D7-8E4C-08BE270D64F0}" srcId="{82E5C9FD-DD7E-4A63-9866-A2C40C0347A0}" destId="{0898AF13-01AA-44A2-91F6-E570D34AB010}" srcOrd="1" destOrd="0" parTransId="{6479EB05-738F-4672-9493-7F9C977950D7}" sibTransId="{D5F362AB-D9D0-44EA-A5E7-6B11B9716B19}"/>
    <dgm:cxn modelId="{4BABCA98-A6CE-4821-8C20-947C046B8154}" type="presOf" srcId="{7AEE22C5-060B-46E8-815D-96FC7706A789}" destId="{DDD40458-35DA-4ADB-AA0C-BE0D20CC313D}" srcOrd="0" destOrd="0" presId="urn:microsoft.com/office/officeart/2005/8/layout/hChevron3"/>
    <dgm:cxn modelId="{EB5E849F-4F5A-4CDE-8721-7B3C27FC5019}" type="presOf" srcId="{8C41CEC6-BBD3-4104-946E-94FC7327A332}" destId="{B6F19C03-CD15-4021-A0FA-7AD50796F8BA}" srcOrd="0" destOrd="0" presId="urn:microsoft.com/office/officeart/2005/8/layout/hChevron3"/>
    <dgm:cxn modelId="{6EFCB7A3-35B4-413A-A11F-860AF20783C4}" type="presOf" srcId="{82E5C9FD-DD7E-4A63-9866-A2C40C0347A0}" destId="{781971A3-3A72-4DEA-81EF-00AD1066E74C}" srcOrd="0" destOrd="0" presId="urn:microsoft.com/office/officeart/2005/8/layout/hChevron3"/>
    <dgm:cxn modelId="{879192AF-B72C-4A0B-8EA3-5CFB3D2D0F7B}" type="presOf" srcId="{57F621D2-37F9-4876-B6B8-A38034BBDF77}" destId="{DE5667EB-85D1-4376-BC82-446D52B45941}" srcOrd="0" destOrd="0" presId="urn:microsoft.com/office/officeart/2005/8/layout/hChevron3"/>
    <dgm:cxn modelId="{72E020EF-7C7B-4E3E-898B-7F73B269C742}" srcId="{82E5C9FD-DD7E-4A63-9866-A2C40C0347A0}" destId="{8C41CEC6-BBD3-4104-946E-94FC7327A332}" srcOrd="3" destOrd="0" parTransId="{148369CB-18D0-4235-B6CD-7BA75C3C0595}" sibTransId="{427E48EF-9E66-4F6C-888C-B1A303B9FFC1}"/>
    <dgm:cxn modelId="{662AD3FC-FD22-4149-B7EB-BFD924F31F97}" srcId="{82E5C9FD-DD7E-4A63-9866-A2C40C0347A0}" destId="{57F621D2-37F9-4876-B6B8-A38034BBDF77}" srcOrd="0" destOrd="0" parTransId="{A6AE427F-3FF1-4223-B641-77BB01EF84F2}" sibTransId="{8CB46C3D-C7F2-40AC-ABAB-01F72E493F20}"/>
    <dgm:cxn modelId="{38206046-04EF-4BD3-B0C2-BBE04AEED273}" type="presParOf" srcId="{781971A3-3A72-4DEA-81EF-00AD1066E74C}" destId="{DE5667EB-85D1-4376-BC82-446D52B45941}" srcOrd="0" destOrd="0" presId="urn:microsoft.com/office/officeart/2005/8/layout/hChevron3"/>
    <dgm:cxn modelId="{CB679983-69BD-49B1-8F77-1536CC928CCE}" type="presParOf" srcId="{781971A3-3A72-4DEA-81EF-00AD1066E74C}" destId="{A3BB932B-6869-4665-BCB2-63A50115BF1E}" srcOrd="1" destOrd="0" presId="urn:microsoft.com/office/officeart/2005/8/layout/hChevron3"/>
    <dgm:cxn modelId="{C0BA7051-E4B3-4FD0-830A-2C9F14648748}" type="presParOf" srcId="{781971A3-3A72-4DEA-81EF-00AD1066E74C}" destId="{DBA2596C-2A82-4773-9112-2D995CC5D4DB}" srcOrd="2" destOrd="0" presId="urn:microsoft.com/office/officeart/2005/8/layout/hChevron3"/>
    <dgm:cxn modelId="{FE766F61-1DE4-4C1A-B5B1-C0D77B1E5DAC}" type="presParOf" srcId="{781971A3-3A72-4DEA-81EF-00AD1066E74C}" destId="{81BF8998-30D3-42FA-8151-A1DE885DD042}" srcOrd="3" destOrd="0" presId="urn:microsoft.com/office/officeart/2005/8/layout/hChevron3"/>
    <dgm:cxn modelId="{42BD4973-8E5B-458B-BCEB-5C95675BC7EF}" type="presParOf" srcId="{781971A3-3A72-4DEA-81EF-00AD1066E74C}" destId="{DDD40458-35DA-4ADB-AA0C-BE0D20CC313D}" srcOrd="4" destOrd="0" presId="urn:microsoft.com/office/officeart/2005/8/layout/hChevron3"/>
    <dgm:cxn modelId="{3E7E5591-9395-4A53-B07F-7676DF2EAF0C}" type="presParOf" srcId="{781971A3-3A72-4DEA-81EF-00AD1066E74C}" destId="{B5E00C26-6928-4A12-A426-7C6DAA17610A}" srcOrd="5" destOrd="0" presId="urn:microsoft.com/office/officeart/2005/8/layout/hChevron3"/>
    <dgm:cxn modelId="{33A6594F-8C66-455A-A296-A33C0FD266EA}" type="presParOf" srcId="{781971A3-3A72-4DEA-81EF-00AD1066E74C}" destId="{B6F19C03-CD15-4021-A0FA-7AD50796F8B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C9FD-DD7E-4A63-9866-A2C40C0347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F621D2-37F9-4876-B6B8-A38034BBDF77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gm:t>
    </dgm:pt>
    <dgm:pt modelId="{A6AE427F-3FF1-4223-B641-77BB01EF84F2}" type="par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8CB46C3D-C7F2-40AC-ABAB-01F72E493F20}" type="sibTrans" cxnId="{662AD3FC-FD22-4149-B7EB-BFD924F31F97}">
      <dgm:prSet/>
      <dgm:spPr/>
      <dgm:t>
        <a:bodyPr/>
        <a:lstStyle/>
        <a:p>
          <a:endParaRPr kumimoji="1" lang="ja-JP" altLang="en-US"/>
        </a:p>
      </dgm:t>
    </dgm:pt>
    <dgm:pt modelId="{0898AF13-01AA-44A2-91F6-E570D34AB010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gm:t>
    </dgm:pt>
    <dgm:pt modelId="{6479EB05-738F-4672-9493-7F9C977950D7}" type="par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D5F362AB-D9D0-44EA-A5E7-6B11B9716B19}" type="sibTrans" cxnId="{D011B891-1B17-40D7-8E4C-08BE270D64F0}">
      <dgm:prSet/>
      <dgm:spPr/>
      <dgm:t>
        <a:bodyPr/>
        <a:lstStyle/>
        <a:p>
          <a:endParaRPr kumimoji="1" lang="ja-JP" altLang="en-US"/>
        </a:p>
      </dgm:t>
    </dgm:pt>
    <dgm:pt modelId="{7AEE22C5-060B-46E8-815D-96FC7706A789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gm:t>
    </dgm:pt>
    <dgm:pt modelId="{5CE17276-C0E6-4F01-A5A8-D7E2052C9BAC}" type="par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4F45657D-2EC1-4814-A8FD-6272E163A5CB}" type="sibTrans" cxnId="{9BDB6114-5863-441F-B348-9B7E07A0DA3B}">
      <dgm:prSet/>
      <dgm:spPr/>
      <dgm:t>
        <a:bodyPr/>
        <a:lstStyle/>
        <a:p>
          <a:endParaRPr kumimoji="1" lang="ja-JP" altLang="en-US"/>
        </a:p>
      </dgm:t>
    </dgm:pt>
    <dgm:pt modelId="{8C41CEC6-BBD3-4104-946E-94FC7327A332}">
      <dgm:prSet phldrT="[テキスト]" custT="1"/>
      <dgm:spPr>
        <a:solidFill>
          <a:srgbClr val="D1D5DB"/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gm:t>
    </dgm:pt>
    <dgm:pt modelId="{148369CB-18D0-4235-B6CD-7BA75C3C0595}" type="par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427E48EF-9E66-4F6C-888C-B1A303B9FFC1}" type="sibTrans" cxnId="{72E020EF-7C7B-4E3E-898B-7F73B269C742}">
      <dgm:prSet/>
      <dgm:spPr/>
      <dgm:t>
        <a:bodyPr/>
        <a:lstStyle/>
        <a:p>
          <a:endParaRPr kumimoji="1" lang="ja-JP" altLang="en-US"/>
        </a:p>
      </dgm:t>
    </dgm:pt>
    <dgm:pt modelId="{781971A3-3A72-4DEA-81EF-00AD1066E74C}" type="pres">
      <dgm:prSet presAssocID="{82E5C9FD-DD7E-4A63-9866-A2C40C0347A0}" presName="Name0" presStyleCnt="0">
        <dgm:presLayoutVars>
          <dgm:dir/>
          <dgm:resizeHandles val="exact"/>
        </dgm:presLayoutVars>
      </dgm:prSet>
      <dgm:spPr/>
    </dgm:pt>
    <dgm:pt modelId="{DE5667EB-85D1-4376-BC82-446D52B45941}" type="pres">
      <dgm:prSet presAssocID="{57F621D2-37F9-4876-B6B8-A38034BBDF77}" presName="parTxOnly" presStyleLbl="node1" presStyleIdx="0" presStyleCnt="4">
        <dgm:presLayoutVars>
          <dgm:bulletEnabled val="1"/>
        </dgm:presLayoutVars>
      </dgm:prSet>
      <dgm:spPr/>
    </dgm:pt>
    <dgm:pt modelId="{A3BB932B-6869-4665-BCB2-63A50115BF1E}" type="pres">
      <dgm:prSet presAssocID="{8CB46C3D-C7F2-40AC-ABAB-01F72E493F20}" presName="parSpace" presStyleCnt="0"/>
      <dgm:spPr/>
    </dgm:pt>
    <dgm:pt modelId="{DBA2596C-2A82-4773-9112-2D995CC5D4DB}" type="pres">
      <dgm:prSet presAssocID="{0898AF13-01AA-44A2-91F6-E570D34AB010}" presName="parTxOnly" presStyleLbl="node1" presStyleIdx="1" presStyleCnt="4">
        <dgm:presLayoutVars>
          <dgm:bulletEnabled val="1"/>
        </dgm:presLayoutVars>
      </dgm:prSet>
      <dgm:spPr/>
    </dgm:pt>
    <dgm:pt modelId="{81BF8998-30D3-42FA-8151-A1DE885DD042}" type="pres">
      <dgm:prSet presAssocID="{D5F362AB-D9D0-44EA-A5E7-6B11B9716B19}" presName="parSpace" presStyleCnt="0"/>
      <dgm:spPr/>
    </dgm:pt>
    <dgm:pt modelId="{DDD40458-35DA-4ADB-AA0C-BE0D20CC313D}" type="pres">
      <dgm:prSet presAssocID="{7AEE22C5-060B-46E8-815D-96FC7706A789}" presName="parTxOnly" presStyleLbl="node1" presStyleIdx="2" presStyleCnt="4">
        <dgm:presLayoutVars>
          <dgm:bulletEnabled val="1"/>
        </dgm:presLayoutVars>
      </dgm:prSet>
      <dgm:spPr/>
    </dgm:pt>
    <dgm:pt modelId="{B5E00C26-6928-4A12-A426-7C6DAA17610A}" type="pres">
      <dgm:prSet presAssocID="{4F45657D-2EC1-4814-A8FD-6272E163A5CB}" presName="parSpace" presStyleCnt="0"/>
      <dgm:spPr/>
    </dgm:pt>
    <dgm:pt modelId="{B6F19C03-CD15-4021-A0FA-7AD50796F8BA}" type="pres">
      <dgm:prSet presAssocID="{8C41CEC6-BBD3-4104-946E-94FC7327A33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BDB6114-5863-441F-B348-9B7E07A0DA3B}" srcId="{82E5C9FD-DD7E-4A63-9866-A2C40C0347A0}" destId="{7AEE22C5-060B-46E8-815D-96FC7706A789}" srcOrd="2" destOrd="0" parTransId="{5CE17276-C0E6-4F01-A5A8-D7E2052C9BAC}" sibTransId="{4F45657D-2EC1-4814-A8FD-6272E163A5CB}"/>
    <dgm:cxn modelId="{BF41D152-88B1-4226-AA71-75845AFDE48B}" type="presOf" srcId="{0898AF13-01AA-44A2-91F6-E570D34AB010}" destId="{DBA2596C-2A82-4773-9112-2D995CC5D4DB}" srcOrd="0" destOrd="0" presId="urn:microsoft.com/office/officeart/2005/8/layout/hChevron3"/>
    <dgm:cxn modelId="{D011B891-1B17-40D7-8E4C-08BE270D64F0}" srcId="{82E5C9FD-DD7E-4A63-9866-A2C40C0347A0}" destId="{0898AF13-01AA-44A2-91F6-E570D34AB010}" srcOrd="1" destOrd="0" parTransId="{6479EB05-738F-4672-9493-7F9C977950D7}" sibTransId="{D5F362AB-D9D0-44EA-A5E7-6B11B9716B19}"/>
    <dgm:cxn modelId="{4BABCA98-A6CE-4821-8C20-947C046B8154}" type="presOf" srcId="{7AEE22C5-060B-46E8-815D-96FC7706A789}" destId="{DDD40458-35DA-4ADB-AA0C-BE0D20CC313D}" srcOrd="0" destOrd="0" presId="urn:microsoft.com/office/officeart/2005/8/layout/hChevron3"/>
    <dgm:cxn modelId="{EB5E849F-4F5A-4CDE-8721-7B3C27FC5019}" type="presOf" srcId="{8C41CEC6-BBD3-4104-946E-94FC7327A332}" destId="{B6F19C03-CD15-4021-A0FA-7AD50796F8BA}" srcOrd="0" destOrd="0" presId="urn:microsoft.com/office/officeart/2005/8/layout/hChevron3"/>
    <dgm:cxn modelId="{6EFCB7A3-35B4-413A-A11F-860AF20783C4}" type="presOf" srcId="{82E5C9FD-DD7E-4A63-9866-A2C40C0347A0}" destId="{781971A3-3A72-4DEA-81EF-00AD1066E74C}" srcOrd="0" destOrd="0" presId="urn:microsoft.com/office/officeart/2005/8/layout/hChevron3"/>
    <dgm:cxn modelId="{879192AF-B72C-4A0B-8EA3-5CFB3D2D0F7B}" type="presOf" srcId="{57F621D2-37F9-4876-B6B8-A38034BBDF77}" destId="{DE5667EB-85D1-4376-BC82-446D52B45941}" srcOrd="0" destOrd="0" presId="urn:microsoft.com/office/officeart/2005/8/layout/hChevron3"/>
    <dgm:cxn modelId="{72E020EF-7C7B-4E3E-898B-7F73B269C742}" srcId="{82E5C9FD-DD7E-4A63-9866-A2C40C0347A0}" destId="{8C41CEC6-BBD3-4104-946E-94FC7327A332}" srcOrd="3" destOrd="0" parTransId="{148369CB-18D0-4235-B6CD-7BA75C3C0595}" sibTransId="{427E48EF-9E66-4F6C-888C-B1A303B9FFC1}"/>
    <dgm:cxn modelId="{662AD3FC-FD22-4149-B7EB-BFD924F31F97}" srcId="{82E5C9FD-DD7E-4A63-9866-A2C40C0347A0}" destId="{57F621D2-37F9-4876-B6B8-A38034BBDF77}" srcOrd="0" destOrd="0" parTransId="{A6AE427F-3FF1-4223-B641-77BB01EF84F2}" sibTransId="{8CB46C3D-C7F2-40AC-ABAB-01F72E493F20}"/>
    <dgm:cxn modelId="{38206046-04EF-4BD3-B0C2-BBE04AEED273}" type="presParOf" srcId="{781971A3-3A72-4DEA-81EF-00AD1066E74C}" destId="{DE5667EB-85D1-4376-BC82-446D52B45941}" srcOrd="0" destOrd="0" presId="urn:microsoft.com/office/officeart/2005/8/layout/hChevron3"/>
    <dgm:cxn modelId="{CB679983-69BD-49B1-8F77-1536CC928CCE}" type="presParOf" srcId="{781971A3-3A72-4DEA-81EF-00AD1066E74C}" destId="{A3BB932B-6869-4665-BCB2-63A50115BF1E}" srcOrd="1" destOrd="0" presId="urn:microsoft.com/office/officeart/2005/8/layout/hChevron3"/>
    <dgm:cxn modelId="{C0BA7051-E4B3-4FD0-830A-2C9F14648748}" type="presParOf" srcId="{781971A3-3A72-4DEA-81EF-00AD1066E74C}" destId="{DBA2596C-2A82-4773-9112-2D995CC5D4DB}" srcOrd="2" destOrd="0" presId="urn:microsoft.com/office/officeart/2005/8/layout/hChevron3"/>
    <dgm:cxn modelId="{FE766F61-1DE4-4C1A-B5B1-C0D77B1E5DAC}" type="presParOf" srcId="{781971A3-3A72-4DEA-81EF-00AD1066E74C}" destId="{81BF8998-30D3-42FA-8151-A1DE885DD042}" srcOrd="3" destOrd="0" presId="urn:microsoft.com/office/officeart/2005/8/layout/hChevron3"/>
    <dgm:cxn modelId="{42BD4973-8E5B-458B-BCEB-5C95675BC7EF}" type="presParOf" srcId="{781971A3-3A72-4DEA-81EF-00AD1066E74C}" destId="{DDD40458-35DA-4ADB-AA0C-BE0D20CC313D}" srcOrd="4" destOrd="0" presId="urn:microsoft.com/office/officeart/2005/8/layout/hChevron3"/>
    <dgm:cxn modelId="{3E7E5591-9395-4A53-B07F-7676DF2EAF0C}" type="presParOf" srcId="{781971A3-3A72-4DEA-81EF-00AD1066E74C}" destId="{B5E00C26-6928-4A12-A426-7C6DAA17610A}" srcOrd="5" destOrd="0" presId="urn:microsoft.com/office/officeart/2005/8/layout/hChevron3"/>
    <dgm:cxn modelId="{33A6594F-8C66-455A-A296-A33C0FD266EA}" type="presParOf" srcId="{781971A3-3A72-4DEA-81EF-00AD1066E74C}" destId="{B6F19C03-CD15-4021-A0FA-7AD50796F8B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67EB-85D1-4376-BC82-446D52B45941}">
      <dsp:nvSpPr>
        <dsp:cNvPr id="0" name=""/>
        <dsp:cNvSpPr/>
      </dsp:nvSpPr>
      <dsp:spPr>
        <a:xfrm>
          <a:off x="1811" y="115957"/>
          <a:ext cx="1818022" cy="727209"/>
        </a:xfrm>
        <a:prstGeom prst="homePlate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sp:txBody>
      <dsp:txXfrm>
        <a:off x="1811" y="115957"/>
        <a:ext cx="1636220" cy="727209"/>
      </dsp:txXfrm>
    </dsp:sp>
    <dsp:sp modelId="{DBA2596C-2A82-4773-9112-2D995CC5D4DB}">
      <dsp:nvSpPr>
        <dsp:cNvPr id="0" name=""/>
        <dsp:cNvSpPr/>
      </dsp:nvSpPr>
      <dsp:spPr>
        <a:xfrm>
          <a:off x="1456230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sp:txBody>
      <dsp:txXfrm>
        <a:off x="1819835" y="115957"/>
        <a:ext cx="1090813" cy="727209"/>
      </dsp:txXfrm>
    </dsp:sp>
    <dsp:sp modelId="{DDD40458-35DA-4ADB-AA0C-BE0D20CC313D}">
      <dsp:nvSpPr>
        <dsp:cNvPr id="0" name=""/>
        <dsp:cNvSpPr/>
      </dsp:nvSpPr>
      <dsp:spPr>
        <a:xfrm>
          <a:off x="2910648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sp:txBody>
      <dsp:txXfrm>
        <a:off x="3274253" y="115957"/>
        <a:ext cx="1090813" cy="727209"/>
      </dsp:txXfrm>
    </dsp:sp>
    <dsp:sp modelId="{B6F19C03-CD15-4021-A0FA-7AD50796F8BA}">
      <dsp:nvSpPr>
        <dsp:cNvPr id="0" name=""/>
        <dsp:cNvSpPr/>
      </dsp:nvSpPr>
      <dsp:spPr>
        <a:xfrm>
          <a:off x="4365067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sp:txBody>
      <dsp:txXfrm>
        <a:off x="4728672" y="115957"/>
        <a:ext cx="1090813" cy="727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67EB-85D1-4376-BC82-446D52B45941}">
      <dsp:nvSpPr>
        <dsp:cNvPr id="0" name=""/>
        <dsp:cNvSpPr/>
      </dsp:nvSpPr>
      <dsp:spPr>
        <a:xfrm>
          <a:off x="1811" y="115957"/>
          <a:ext cx="1818022" cy="727209"/>
        </a:xfrm>
        <a:prstGeom prst="homePlate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kern="1200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sp:txBody>
      <dsp:txXfrm>
        <a:off x="1811" y="115957"/>
        <a:ext cx="1636220" cy="727209"/>
      </dsp:txXfrm>
    </dsp:sp>
    <dsp:sp modelId="{DBA2596C-2A82-4773-9112-2D995CC5D4DB}">
      <dsp:nvSpPr>
        <dsp:cNvPr id="0" name=""/>
        <dsp:cNvSpPr/>
      </dsp:nvSpPr>
      <dsp:spPr>
        <a:xfrm>
          <a:off x="1456230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kern="1200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sp:txBody>
      <dsp:txXfrm>
        <a:off x="1819835" y="115957"/>
        <a:ext cx="1090813" cy="727209"/>
      </dsp:txXfrm>
    </dsp:sp>
    <dsp:sp modelId="{DDD40458-35DA-4ADB-AA0C-BE0D20CC313D}">
      <dsp:nvSpPr>
        <dsp:cNvPr id="0" name=""/>
        <dsp:cNvSpPr/>
      </dsp:nvSpPr>
      <dsp:spPr>
        <a:xfrm>
          <a:off x="2910648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kern="1200" dirty="0">
            <a:solidFill>
              <a:srgbClr val="008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sp:txBody>
      <dsp:txXfrm>
        <a:off x="3274253" y="115957"/>
        <a:ext cx="1090813" cy="727209"/>
      </dsp:txXfrm>
    </dsp:sp>
    <dsp:sp modelId="{B6F19C03-CD15-4021-A0FA-7AD50796F8BA}">
      <dsp:nvSpPr>
        <dsp:cNvPr id="0" name=""/>
        <dsp:cNvSpPr/>
      </dsp:nvSpPr>
      <dsp:spPr>
        <a:xfrm>
          <a:off x="4365067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sp:txBody>
      <dsp:txXfrm>
        <a:off x="4728672" y="115957"/>
        <a:ext cx="1090813" cy="727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67EB-85D1-4376-BC82-446D52B45941}">
      <dsp:nvSpPr>
        <dsp:cNvPr id="0" name=""/>
        <dsp:cNvSpPr/>
      </dsp:nvSpPr>
      <dsp:spPr>
        <a:xfrm>
          <a:off x="1811" y="115957"/>
          <a:ext cx="1818022" cy="727209"/>
        </a:xfrm>
        <a:prstGeom prst="homePlate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メールアドレスの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ご連絡</a:t>
          </a:r>
        </a:p>
      </dsp:txBody>
      <dsp:txXfrm>
        <a:off x="1811" y="115957"/>
        <a:ext cx="1636220" cy="727209"/>
      </dsp:txXfrm>
    </dsp:sp>
    <dsp:sp modelId="{DBA2596C-2A82-4773-9112-2D995CC5D4DB}">
      <dsp:nvSpPr>
        <dsp:cNvPr id="0" name=""/>
        <dsp:cNvSpPr/>
      </dsp:nvSpPr>
      <dsp:spPr>
        <a:xfrm>
          <a:off x="1456230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弊社より招待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メール送信</a:t>
          </a:r>
        </a:p>
      </dsp:txBody>
      <dsp:txXfrm>
        <a:off x="1819835" y="115957"/>
        <a:ext cx="1090813" cy="727209"/>
      </dsp:txXfrm>
    </dsp:sp>
    <dsp:sp modelId="{DDD40458-35DA-4ADB-AA0C-BE0D20CC313D}">
      <dsp:nvSpPr>
        <dsp:cNvPr id="0" name=""/>
        <dsp:cNvSpPr/>
      </dsp:nvSpPr>
      <dsp:spPr>
        <a:xfrm>
          <a:off x="2910648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初回ログイン</a:t>
          </a:r>
          <a:endParaRPr kumimoji="1" lang="en-US" altLang="ja-JP" sz="1100" b="1" kern="1200" dirty="0">
            <a:solidFill>
              <a:srgbClr val="00206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パスワード変更</a:t>
          </a:r>
        </a:p>
      </dsp:txBody>
      <dsp:txXfrm>
        <a:off x="3274253" y="115957"/>
        <a:ext cx="1090813" cy="727209"/>
      </dsp:txXfrm>
    </dsp:sp>
    <dsp:sp modelId="{B6F19C03-CD15-4021-A0FA-7AD50796F8BA}">
      <dsp:nvSpPr>
        <dsp:cNvPr id="0" name=""/>
        <dsp:cNvSpPr/>
      </dsp:nvSpPr>
      <dsp:spPr>
        <a:xfrm>
          <a:off x="4365067" y="115957"/>
          <a:ext cx="1818022" cy="727209"/>
        </a:xfrm>
        <a:prstGeom prst="chevron">
          <a:avLst/>
        </a:prstGeom>
        <a:solidFill>
          <a:srgbClr val="D1D5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ご利用開始</a:t>
          </a:r>
        </a:p>
      </dsp:txBody>
      <dsp:txXfrm>
        <a:off x="4728672" y="115957"/>
        <a:ext cx="1090813" cy="727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0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51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88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sv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sv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diagramData" Target="../diagrams/data3.xml"/><Relationship Id="rId21" Type="http://schemas.openxmlformats.org/officeDocument/2006/relationships/image" Target="../media/image27.svg"/><Relationship Id="rId7" Type="http://schemas.microsoft.com/office/2007/relationships/diagramDrawing" Target="../diagrams/drawing3.xml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svg"/><Relationship Id="rId24" Type="http://schemas.openxmlformats.org/officeDocument/2006/relationships/image" Target="../media/image30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10" Type="http://schemas.openxmlformats.org/officeDocument/2006/relationships/image" Target="../media/image3.png"/><Relationship Id="rId19" Type="http://schemas.openxmlformats.org/officeDocument/2006/relationships/image" Target="../media/image25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CD8B86F-5118-4F28-977C-1DCBAB305162}"/>
              </a:ext>
            </a:extLst>
          </p:cNvPr>
          <p:cNvGrpSpPr/>
          <p:nvPr/>
        </p:nvGrpSpPr>
        <p:grpSpPr>
          <a:xfrm>
            <a:off x="447672" y="8806079"/>
            <a:ext cx="6664330" cy="1425499"/>
            <a:chOff x="447672" y="8806079"/>
            <a:chExt cx="6664330" cy="1425499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F9DDCF7C-C2B1-421E-A311-D106C04E18F9}"/>
                </a:ext>
              </a:extLst>
            </p:cNvPr>
            <p:cNvSpPr/>
            <p:nvPr/>
          </p:nvSpPr>
          <p:spPr>
            <a:xfrm>
              <a:off x="447672" y="8806079"/>
              <a:ext cx="6664330" cy="1425499"/>
            </a:xfrm>
            <a:prstGeom prst="roundRect">
              <a:avLst>
                <a:gd name="adj" fmla="val 0"/>
              </a:avLst>
            </a:prstGeom>
            <a:solidFill>
              <a:srgbClr val="D1D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D087A49-EF72-4B1E-8295-8D29A79BEE36}"/>
                </a:ext>
              </a:extLst>
            </p:cNvPr>
            <p:cNvSpPr txBox="1"/>
            <p:nvPr/>
          </p:nvSpPr>
          <p:spPr>
            <a:xfrm>
              <a:off x="2969359" y="885208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spc="200" dirty="0">
                  <a:solidFill>
                    <a:srgbClr val="10316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お問い合わせ先</a:t>
              </a:r>
              <a:endPara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6" name="グラフィックス 35" descr="電話">
              <a:extLst>
                <a:ext uri="{FF2B5EF4-FFF2-40B4-BE49-F238E27FC236}">
                  <a16:creationId xmlns:a16="http://schemas.microsoft.com/office/drawing/2014/main" id="{0DAF11A4-2443-4CFF-92D8-0143090C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0497" y="9857789"/>
              <a:ext cx="276167" cy="276167"/>
            </a:xfrm>
            <a:prstGeom prst="rect">
              <a:avLst/>
            </a:prstGeom>
          </p:spPr>
        </p:pic>
        <p:pic>
          <p:nvPicPr>
            <p:cNvPr id="34" name="グラフィックス 33" descr="封筒">
              <a:extLst>
                <a:ext uri="{FF2B5EF4-FFF2-40B4-BE49-F238E27FC236}">
                  <a16:creationId xmlns:a16="http://schemas.microsoft.com/office/drawing/2014/main" id="{EDA2FA2E-A0CB-4102-A14A-473D400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23161" y="9876350"/>
              <a:ext cx="266712" cy="266712"/>
            </a:xfrm>
            <a:prstGeom prst="rect">
              <a:avLst/>
            </a:prstGeom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6093312-72A7-4D89-953C-D540FA7710B3}"/>
                </a:ext>
              </a:extLst>
            </p:cNvPr>
            <p:cNvCxnSpPr>
              <a:cxnSpLocks/>
            </p:cNvCxnSpPr>
            <p:nvPr/>
          </p:nvCxnSpPr>
          <p:spPr>
            <a:xfrm>
              <a:off x="620535" y="9796917"/>
              <a:ext cx="631860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E6DDDA5-0CDA-4C4D-AC85-06626A19700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945" y="9857837"/>
              <a:ext cx="0" cy="2575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17595CA6-B4E0-4AE4-A205-290CE113122A}"/>
                </a:ext>
              </a:extLst>
            </p:cNvPr>
            <p:cNvCxnSpPr>
              <a:cxnSpLocks/>
            </p:cNvCxnSpPr>
            <p:nvPr/>
          </p:nvCxnSpPr>
          <p:spPr>
            <a:xfrm>
              <a:off x="620535" y="9181520"/>
              <a:ext cx="631860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F45D43-E0E5-44F9-ABAB-736534A65EF8}"/>
              </a:ext>
            </a:extLst>
          </p:cNvPr>
          <p:cNvGrpSpPr/>
          <p:nvPr/>
        </p:nvGrpSpPr>
        <p:grpSpPr>
          <a:xfrm>
            <a:off x="424085" y="5736006"/>
            <a:ext cx="6664330" cy="2733035"/>
            <a:chOff x="424085" y="5736006"/>
            <a:chExt cx="6664330" cy="273303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27FBA7D-0C96-4BBE-884E-4FC5E57B96FE}"/>
                </a:ext>
              </a:extLst>
            </p:cNvPr>
            <p:cNvGrpSpPr/>
            <p:nvPr/>
          </p:nvGrpSpPr>
          <p:grpSpPr>
            <a:xfrm>
              <a:off x="424085" y="5736006"/>
              <a:ext cx="6664330" cy="2733035"/>
              <a:chOff x="8774750" y="5515244"/>
              <a:chExt cx="6664330" cy="2733035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0374F1E0-46EF-45F2-9D58-B2ECB64386F9}"/>
                  </a:ext>
                </a:extLst>
              </p:cNvPr>
              <p:cNvSpPr/>
              <p:nvPr/>
            </p:nvSpPr>
            <p:spPr>
              <a:xfrm>
                <a:off x="8774750" y="5516014"/>
                <a:ext cx="6664330" cy="2732265"/>
              </a:xfrm>
              <a:prstGeom prst="roundRect">
                <a:avLst>
                  <a:gd name="adj" fmla="val 4924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四角形: 上の 2 つの角を丸める 7">
                <a:extLst>
                  <a:ext uri="{FF2B5EF4-FFF2-40B4-BE49-F238E27FC236}">
                    <a16:creationId xmlns:a16="http://schemas.microsoft.com/office/drawing/2014/main" id="{576913D8-F752-4CFD-A29C-DB510FF6F5FD}"/>
                  </a:ext>
                </a:extLst>
              </p:cNvPr>
              <p:cNvSpPr/>
              <p:nvPr/>
            </p:nvSpPr>
            <p:spPr>
              <a:xfrm>
                <a:off x="8774750" y="5515244"/>
                <a:ext cx="6664330" cy="502830"/>
              </a:xfrm>
              <a:prstGeom prst="round2SameRect">
                <a:avLst/>
              </a:prstGeom>
              <a:solidFill>
                <a:srgbClr val="476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49EACB7-07A7-496D-AD66-6F5080F04537}"/>
                  </a:ext>
                </a:extLst>
              </p:cNvPr>
              <p:cNvSpPr txBox="1"/>
              <p:nvPr/>
            </p:nvSpPr>
            <p:spPr>
              <a:xfrm>
                <a:off x="11415628" y="5638532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800" b="1" spc="3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ご利用方法</a:t>
                </a:r>
              </a:p>
            </p:txBody>
          </p:sp>
        </p:grpSp>
        <p:graphicFrame>
          <p:nvGraphicFramePr>
            <p:cNvPr id="9" name="図表 8">
              <a:extLst>
                <a:ext uri="{FF2B5EF4-FFF2-40B4-BE49-F238E27FC236}">
                  <a16:creationId xmlns:a16="http://schemas.microsoft.com/office/drawing/2014/main" id="{B3DF84DE-25EE-44FE-8404-8C8202F9D8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7005495"/>
                </p:ext>
              </p:extLst>
            </p:nvPr>
          </p:nvGraphicFramePr>
          <p:xfrm>
            <a:off x="687386" y="6331469"/>
            <a:ext cx="6184902" cy="959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57A10BC-0389-44EF-84F4-DEECDBA63CFE}"/>
              </a:ext>
            </a:extLst>
          </p:cNvPr>
          <p:cNvCxnSpPr>
            <a:cxnSpLocks/>
          </p:cNvCxnSpPr>
          <p:nvPr/>
        </p:nvCxnSpPr>
        <p:spPr>
          <a:xfrm>
            <a:off x="520444" y="2384766"/>
            <a:ext cx="6518787" cy="0"/>
          </a:xfrm>
          <a:prstGeom prst="line">
            <a:avLst/>
          </a:prstGeom>
          <a:ln w="50800">
            <a:solidFill>
              <a:srgbClr val="476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Google Shape;60;p1">
            <a:extLst>
              <a:ext uri="{FF2B5EF4-FFF2-40B4-BE49-F238E27FC236}">
                <a16:creationId xmlns:a16="http://schemas.microsoft.com/office/drawing/2014/main" id="{C67157A8-87A3-4BCE-B345-7C729F385F5E}"/>
              </a:ext>
            </a:extLst>
          </p:cNvPr>
          <p:cNvSpPr txBox="1"/>
          <p:nvPr/>
        </p:nvSpPr>
        <p:spPr>
          <a:xfrm>
            <a:off x="687386" y="7220598"/>
            <a:ext cx="6184902" cy="110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1.　ご登録するメールアドレスを弊社にご連絡ください。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2.　弊社より招待用のメールをお送りします。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3.　メールに記載のID、仮パスワードでログインいただき、パスワードをご変更ください。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4.　上記が済みましたら、すぐにご利用開始いただけます。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※詳しい操作方法は、別途マニュアルをご用意しています。</a:t>
            </a: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2C0B720-0E1E-4266-B264-C96E896D4BF1}"/>
              </a:ext>
            </a:extLst>
          </p:cNvPr>
          <p:cNvSpPr txBox="1"/>
          <p:nvPr/>
        </p:nvSpPr>
        <p:spPr>
          <a:xfrm>
            <a:off x="640497" y="9200494"/>
            <a:ext cx="6383017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□□□□社労士事務所（担当：労務太郎） 　</a:t>
            </a:r>
            <a:endParaRPr kumimoji="1" lang="en-US" altLang="ja-JP" sz="1200" spc="1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000-0000</a:t>
            </a: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東京都中央区□□町△△１－２－３　ビルディング</a:t>
            </a:r>
            <a:r>
              <a:rPr kumimoji="1" lang="en-US" altLang="ja-JP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3F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671CD62-FAF8-416D-B3E2-6977836B71E4}"/>
              </a:ext>
            </a:extLst>
          </p:cNvPr>
          <p:cNvSpPr txBox="1"/>
          <p:nvPr/>
        </p:nvSpPr>
        <p:spPr>
          <a:xfrm>
            <a:off x="926541" y="9843695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06-1234-5678</a:t>
            </a:r>
            <a:endParaRPr kumimoji="1" lang="ja-JP" altLang="en-US" spc="1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06AF327-A308-439C-BC44-913788092BD4}"/>
              </a:ext>
            </a:extLst>
          </p:cNvPr>
          <p:cNvSpPr txBox="1"/>
          <p:nvPr/>
        </p:nvSpPr>
        <p:spPr>
          <a:xfrm>
            <a:off x="3331557" y="9816049"/>
            <a:ext cx="3522701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100" spc="15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a.bbbbbbbb@ccccc.co.jp</a:t>
            </a:r>
            <a:endParaRPr kumimoji="1" lang="ja-JP" altLang="en-US" sz="1100" spc="15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D072548-9BA2-45CB-BA41-F044D59EB8AE}"/>
              </a:ext>
            </a:extLst>
          </p:cNvPr>
          <p:cNvSpPr txBox="1"/>
          <p:nvPr/>
        </p:nvSpPr>
        <p:spPr>
          <a:xfrm>
            <a:off x="424086" y="502141"/>
            <a:ext cx="4551128" cy="412934"/>
          </a:xfrm>
          <a:prstGeom prst="rect">
            <a:avLst/>
          </a:prstGeom>
          <a:solidFill>
            <a:srgbClr val="D5DFF0"/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2000" b="1" spc="2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〇〇〇〇社会保険労務士事務所</a:t>
            </a:r>
            <a:endParaRPr kumimoji="1" lang="en-US" altLang="ja-JP" sz="2000" b="1" spc="2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8C44AC7-ADF3-4975-BEA2-3853E337B56C}"/>
              </a:ext>
            </a:extLst>
          </p:cNvPr>
          <p:cNvSpPr txBox="1"/>
          <p:nvPr/>
        </p:nvSpPr>
        <p:spPr>
          <a:xfrm>
            <a:off x="424085" y="992692"/>
            <a:ext cx="4201802" cy="7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700" b="1" spc="2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では、サービス向上のため</a:t>
            </a:r>
            <a:endParaRPr kumimoji="1" lang="en-US" altLang="ja-JP" sz="1700" b="1" spc="2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en-US" altLang="ja-JP" sz="1700" b="1" spc="200" dirty="0" err="1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HRbase</a:t>
            </a:r>
            <a:r>
              <a:rPr kumimoji="1" lang="en-US" altLang="ja-JP" sz="1700" b="1" spc="2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PRO</a:t>
            </a:r>
            <a:r>
              <a:rPr kumimoji="1" lang="ja-JP" altLang="en-US" sz="1700" b="1" spc="2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を導入しています。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7AC9F80-5D69-403A-A131-9F59C8F33A7A}"/>
              </a:ext>
            </a:extLst>
          </p:cNvPr>
          <p:cNvSpPr txBox="1"/>
          <p:nvPr/>
        </p:nvSpPr>
        <p:spPr>
          <a:xfrm>
            <a:off x="424085" y="1920371"/>
            <a:ext cx="4519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spc="2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お手数ですが、下記手順よりご登録をお願いいたします。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3A3FB55-7CB0-4032-BD61-5CF50EEC207D}"/>
              </a:ext>
            </a:extLst>
          </p:cNvPr>
          <p:cNvCxnSpPr>
            <a:cxnSpLocks/>
          </p:cNvCxnSpPr>
          <p:nvPr/>
        </p:nvCxnSpPr>
        <p:spPr>
          <a:xfrm>
            <a:off x="503464" y="1780361"/>
            <a:ext cx="3982666" cy="0"/>
          </a:xfrm>
          <a:prstGeom prst="line">
            <a:avLst/>
          </a:prstGeom>
          <a:ln w="9525" cap="flat" cmpd="sng" algn="ctr">
            <a:solidFill>
              <a:srgbClr val="476CA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0201D8-F025-4427-A160-A1E9B4559C73}"/>
              </a:ext>
            </a:extLst>
          </p:cNvPr>
          <p:cNvSpPr txBox="1"/>
          <p:nvPr/>
        </p:nvSpPr>
        <p:spPr>
          <a:xfrm>
            <a:off x="3073813" y="3470729"/>
            <a:ext cx="415690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100" b="1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HRbase</a:t>
            </a:r>
            <a:r>
              <a:rPr kumimoji="1" lang="en-US" altLang="ja-JP" sz="11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PRO</a:t>
            </a:r>
            <a:r>
              <a:rPr kumimoji="1" lang="ja-JP" altLang="en-US" sz="11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は、労務相談領域に特化したクラウド型顧問業務支援サービスです。</a:t>
            </a:r>
            <a:endParaRPr kumimoji="1" lang="ja-JP" altLang="en-US" sz="1100" b="1" spc="2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30A0EDB-9E30-4ADE-A286-CC115A228EC9}"/>
              </a:ext>
            </a:extLst>
          </p:cNvPr>
          <p:cNvSpPr/>
          <p:nvPr/>
        </p:nvSpPr>
        <p:spPr>
          <a:xfrm>
            <a:off x="3073814" y="2917585"/>
            <a:ext cx="3044675" cy="42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F8FD6C0-FAD6-4AD1-80A7-153EF6B95344}"/>
              </a:ext>
            </a:extLst>
          </p:cNvPr>
          <p:cNvSpPr txBox="1"/>
          <p:nvPr/>
        </p:nvSpPr>
        <p:spPr>
          <a:xfrm>
            <a:off x="3073814" y="2951630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pc="100" dirty="0" err="1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HRbase</a:t>
            </a:r>
            <a:r>
              <a:rPr kumimoji="1" lang="en-US" altLang="ja-JP" sz="2000" b="1" spc="100" dirty="0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PRO </a:t>
            </a:r>
            <a:r>
              <a:rPr kumimoji="1" lang="ja-JP" altLang="en-US" sz="2000" b="1" spc="100" dirty="0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って何？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1A5F22C-AC0D-4A8C-B51D-6FC93CD2F019}"/>
              </a:ext>
            </a:extLst>
          </p:cNvPr>
          <p:cNvSpPr txBox="1"/>
          <p:nvPr/>
        </p:nvSpPr>
        <p:spPr>
          <a:xfrm>
            <a:off x="3073814" y="4571156"/>
            <a:ext cx="4327111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</a:pPr>
            <a:r>
              <a:rPr lang="ja-JP" altLang="en-US" sz="1100" b="1" i="1" u="none" strike="noStrike" cap="none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労務情報をわかりやすい記事形式でお届け</a:t>
            </a:r>
            <a:r>
              <a:rPr lang="ja-JP" altLang="en-US" sz="1100" b="1" i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します！</a:t>
            </a:r>
            <a:endParaRPr lang="en-US" altLang="ja-JP" sz="1100" b="1" i="1" spc="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</a:pPr>
            <a:r>
              <a:rPr lang="ja-JP" altLang="en-US" sz="1100" b="1" i="1" u="none" strike="noStrike" cap="none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社労士との過去のやり取りがクラウド上に蓄積し、　いつでも確認可能。</a:t>
            </a:r>
            <a:endParaRPr lang="en-US" altLang="ja-JP" sz="1100" b="1" i="1" u="none" strike="noStrike" cap="none" spc="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</a:pPr>
            <a:r>
              <a:rPr lang="ja-JP" altLang="en-US" sz="1100" b="1" i="0" u="none" strike="noStrike" cap="none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働くルールが見える化されます！</a:t>
            </a:r>
            <a:endParaRPr lang="ja-JP" altLang="en-US" sz="1100" b="1" i="1" u="none" strike="noStrike" cap="none" spc="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391BB7C-C8AD-4C5C-8B61-1B142200A52D}"/>
              </a:ext>
            </a:extLst>
          </p:cNvPr>
          <p:cNvSpPr/>
          <p:nvPr/>
        </p:nvSpPr>
        <p:spPr>
          <a:xfrm>
            <a:off x="3073814" y="4040606"/>
            <a:ext cx="4038188" cy="42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DCAF60E-37FD-4702-B219-72B93614DE1D}"/>
              </a:ext>
            </a:extLst>
          </p:cNvPr>
          <p:cNvSpPr txBox="1"/>
          <p:nvPr/>
        </p:nvSpPr>
        <p:spPr>
          <a:xfrm>
            <a:off x="3073814" y="4084379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pc="100" dirty="0" err="1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HRbase</a:t>
            </a:r>
            <a:r>
              <a:rPr kumimoji="1" lang="en-US" altLang="ja-JP" sz="2000" b="1" spc="100" dirty="0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PRO</a:t>
            </a:r>
            <a:r>
              <a:rPr kumimoji="1" lang="ja-JP" altLang="en-US" sz="2000" b="1" spc="100" dirty="0">
                <a:solidFill>
                  <a:srgbClr val="2F569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で何ができるの？</a:t>
            </a:r>
          </a:p>
        </p:txBody>
      </p:sp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5C2393CA-90E4-4C01-804C-3C581810C7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154" y="2769690"/>
            <a:ext cx="2390775" cy="2466975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2A888175-1B2F-4F5D-93A2-4AF5154671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18045" y="780591"/>
            <a:ext cx="2419350" cy="2028825"/>
          </a:xfrm>
          <a:prstGeom prst="rect">
            <a:avLst/>
          </a:prstGeom>
        </p:spPr>
      </p:pic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D374962C-56F1-4AF2-959A-388AA560F4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16411" y="867397"/>
            <a:ext cx="2121902" cy="17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71DAB643-ADAD-FFB1-4469-F6DA3087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39" y="450796"/>
            <a:ext cx="3889536" cy="1944768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4DB6F5E-6A9C-4DFA-8C9C-DCD80D68C0D1}"/>
              </a:ext>
            </a:extLst>
          </p:cNvPr>
          <p:cNvGrpSpPr/>
          <p:nvPr/>
        </p:nvGrpSpPr>
        <p:grpSpPr>
          <a:xfrm>
            <a:off x="424085" y="5736006"/>
            <a:ext cx="6664330" cy="2733035"/>
            <a:chOff x="424085" y="5736006"/>
            <a:chExt cx="6664330" cy="273303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27FBA7D-0C96-4BBE-884E-4FC5E57B96FE}"/>
                </a:ext>
              </a:extLst>
            </p:cNvPr>
            <p:cNvGrpSpPr/>
            <p:nvPr/>
          </p:nvGrpSpPr>
          <p:grpSpPr>
            <a:xfrm>
              <a:off x="424085" y="5736006"/>
              <a:ext cx="6664330" cy="2733035"/>
              <a:chOff x="8774750" y="5515244"/>
              <a:chExt cx="6664330" cy="2733035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0374F1E0-46EF-45F2-9D58-B2ECB64386F9}"/>
                  </a:ext>
                </a:extLst>
              </p:cNvPr>
              <p:cNvSpPr/>
              <p:nvPr/>
            </p:nvSpPr>
            <p:spPr>
              <a:xfrm>
                <a:off x="8774750" y="5516014"/>
                <a:ext cx="6664330" cy="2732265"/>
              </a:xfrm>
              <a:prstGeom prst="roundRect">
                <a:avLst>
                  <a:gd name="adj" fmla="val 4924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四角形: 上の 2 つの角を丸める 7">
                <a:extLst>
                  <a:ext uri="{FF2B5EF4-FFF2-40B4-BE49-F238E27FC236}">
                    <a16:creationId xmlns:a16="http://schemas.microsoft.com/office/drawing/2014/main" id="{576913D8-F752-4CFD-A29C-DB510FF6F5FD}"/>
                  </a:ext>
                </a:extLst>
              </p:cNvPr>
              <p:cNvSpPr/>
              <p:nvPr/>
            </p:nvSpPr>
            <p:spPr>
              <a:xfrm>
                <a:off x="8774750" y="5515244"/>
                <a:ext cx="6664330" cy="502830"/>
              </a:xfrm>
              <a:prstGeom prst="round2Same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49EACB7-07A7-496D-AD66-6F5080F04537}"/>
                  </a:ext>
                </a:extLst>
              </p:cNvPr>
              <p:cNvSpPr txBox="1"/>
              <p:nvPr/>
            </p:nvSpPr>
            <p:spPr>
              <a:xfrm>
                <a:off x="11415627" y="5638532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800" b="1" spc="3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ご登録方法</a:t>
                </a:r>
              </a:p>
            </p:txBody>
          </p:sp>
        </p:grpSp>
        <p:graphicFrame>
          <p:nvGraphicFramePr>
            <p:cNvPr id="9" name="図表 8">
              <a:extLst>
                <a:ext uri="{FF2B5EF4-FFF2-40B4-BE49-F238E27FC236}">
                  <a16:creationId xmlns:a16="http://schemas.microsoft.com/office/drawing/2014/main" id="{B3DF84DE-25EE-44FE-8404-8C8202F9D8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0512429"/>
                </p:ext>
              </p:extLst>
            </p:nvPr>
          </p:nvGraphicFramePr>
          <p:xfrm>
            <a:off x="687386" y="6331469"/>
            <a:ext cx="6184902" cy="959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E8E223B-D18C-4163-B14E-67C3AC171A61}"/>
              </a:ext>
            </a:extLst>
          </p:cNvPr>
          <p:cNvGrpSpPr/>
          <p:nvPr/>
        </p:nvGrpSpPr>
        <p:grpSpPr>
          <a:xfrm>
            <a:off x="447672" y="8806079"/>
            <a:ext cx="6664330" cy="1425499"/>
            <a:chOff x="447672" y="8806079"/>
            <a:chExt cx="6664330" cy="1425499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F9DDCF7C-C2B1-421E-A311-D106C04E18F9}"/>
                </a:ext>
              </a:extLst>
            </p:cNvPr>
            <p:cNvSpPr/>
            <p:nvPr/>
          </p:nvSpPr>
          <p:spPr>
            <a:xfrm>
              <a:off x="447672" y="8806079"/>
              <a:ext cx="6664330" cy="1425499"/>
            </a:xfrm>
            <a:prstGeom prst="roundRect">
              <a:avLst>
                <a:gd name="adj" fmla="val 0"/>
              </a:avLst>
            </a:prstGeom>
            <a:solidFill>
              <a:srgbClr val="D1D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グラフィックス 35" descr="電話">
              <a:extLst>
                <a:ext uri="{FF2B5EF4-FFF2-40B4-BE49-F238E27FC236}">
                  <a16:creationId xmlns:a16="http://schemas.microsoft.com/office/drawing/2014/main" id="{0DAF11A4-2443-4CFF-92D8-0143090C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0497" y="9857789"/>
              <a:ext cx="276167" cy="276167"/>
            </a:xfrm>
            <a:prstGeom prst="rect">
              <a:avLst/>
            </a:prstGeom>
          </p:spPr>
        </p:pic>
        <p:pic>
          <p:nvPicPr>
            <p:cNvPr id="34" name="グラフィックス 33" descr="封筒">
              <a:extLst>
                <a:ext uri="{FF2B5EF4-FFF2-40B4-BE49-F238E27FC236}">
                  <a16:creationId xmlns:a16="http://schemas.microsoft.com/office/drawing/2014/main" id="{EDA2FA2E-A0CB-4102-A14A-473D400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23161" y="9862062"/>
              <a:ext cx="266712" cy="266712"/>
            </a:xfrm>
            <a:prstGeom prst="rect">
              <a:avLst/>
            </a:prstGeom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6093312-72A7-4D89-953C-D540FA7710B3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4" y="9796917"/>
              <a:ext cx="631860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E6DDDA5-0CDA-4C4D-AC85-06626A19700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945" y="9857837"/>
              <a:ext cx="0" cy="2575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EAE17955-0979-4F02-9E2C-B4CD3F543E74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4" y="8968984"/>
              <a:ext cx="631860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D087A49-EF72-4B1E-8295-8D29A79BEE36}"/>
                </a:ext>
              </a:extLst>
            </p:cNvPr>
            <p:cNvSpPr txBox="1"/>
            <p:nvPr/>
          </p:nvSpPr>
          <p:spPr>
            <a:xfrm>
              <a:off x="2969359" y="8839950"/>
              <a:ext cx="1620957" cy="307777"/>
            </a:xfrm>
            <a:prstGeom prst="rect">
              <a:avLst/>
            </a:prstGeom>
            <a:solidFill>
              <a:srgbClr val="D1D5DB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spc="200" dirty="0">
                  <a:solidFill>
                    <a:srgbClr val="00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お問い合わせ先</a:t>
              </a:r>
              <a:endPara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36B5B75-ECE5-43D5-9D13-FA0E7269006B}"/>
              </a:ext>
            </a:extLst>
          </p:cNvPr>
          <p:cNvSpPr/>
          <p:nvPr/>
        </p:nvSpPr>
        <p:spPr>
          <a:xfrm>
            <a:off x="424085" y="425668"/>
            <a:ext cx="3602005" cy="628592"/>
          </a:xfrm>
          <a:prstGeom prst="wedgeRectCallout">
            <a:avLst>
              <a:gd name="adj1" fmla="val 13688"/>
              <a:gd name="adj2" fmla="val 46496"/>
            </a:avLst>
          </a:prstGeom>
          <a:solidFill>
            <a:srgbClr val="D9E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57A10BC-0389-44EF-84F4-DEECDBA63CFE}"/>
              </a:ext>
            </a:extLst>
          </p:cNvPr>
          <p:cNvCxnSpPr>
            <a:cxnSpLocks/>
          </p:cNvCxnSpPr>
          <p:nvPr/>
        </p:nvCxnSpPr>
        <p:spPr>
          <a:xfrm>
            <a:off x="424085" y="2509736"/>
            <a:ext cx="6615146" cy="13262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Google Shape;60;p1">
            <a:extLst>
              <a:ext uri="{FF2B5EF4-FFF2-40B4-BE49-F238E27FC236}">
                <a16:creationId xmlns:a16="http://schemas.microsoft.com/office/drawing/2014/main" id="{C67157A8-87A3-4BCE-B345-7C729F385F5E}"/>
              </a:ext>
            </a:extLst>
          </p:cNvPr>
          <p:cNvSpPr txBox="1"/>
          <p:nvPr/>
        </p:nvSpPr>
        <p:spPr>
          <a:xfrm>
            <a:off x="687386" y="7220598"/>
            <a:ext cx="6184902" cy="110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1.　ご登録するメールアドレスを弊社にご連絡ください。</a:t>
            </a:r>
            <a:endParaRPr sz="1100" i="0" u="none" strike="noStrike" cap="none" spc="4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2.　弊社より招待用のメールをお送りします。</a:t>
            </a:r>
            <a:endParaRPr sz="1100" i="0" u="none" strike="noStrike" cap="none" spc="4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3.　メールに記載のID、仮パスワードでログインいただき、パスワードをご変更ください。</a:t>
            </a:r>
            <a:endParaRPr sz="1100" i="0" u="none" strike="noStrike" cap="none" spc="4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4.　上記が済みましたら、すぐにご利用開始いただけます。</a:t>
            </a:r>
            <a:endParaRPr sz="1100" i="0" u="none" strike="noStrike" cap="none" spc="4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※詳しい操作方法は、別途マニュアルをご用意しています。</a:t>
            </a:r>
            <a:endParaRPr sz="1100" b="0" i="0" u="none" strike="noStrike" cap="none" spc="4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2C0B720-0E1E-4266-B264-C96E896D4BF1}"/>
              </a:ext>
            </a:extLst>
          </p:cNvPr>
          <p:cNvSpPr txBox="1"/>
          <p:nvPr/>
        </p:nvSpPr>
        <p:spPr>
          <a:xfrm>
            <a:off x="549979" y="9133439"/>
            <a:ext cx="6383017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□□□□社労士事務所（担当：労務太郎） 　</a:t>
            </a:r>
            <a:endParaRPr kumimoji="1" lang="en-US" altLang="ja-JP" sz="1200" spc="100" dirty="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200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000-0000</a:t>
            </a:r>
            <a:r>
              <a:rPr kumimoji="1" lang="ja-JP" altLang="en-US" sz="1200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東京都中央区□□町△△１－２－３　ビルディング</a:t>
            </a:r>
            <a:r>
              <a:rPr kumimoji="1" lang="en-US" altLang="ja-JP" sz="1200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3F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671CD62-FAF8-416D-B3E2-6977836B71E4}"/>
              </a:ext>
            </a:extLst>
          </p:cNvPr>
          <p:cNvSpPr txBox="1"/>
          <p:nvPr/>
        </p:nvSpPr>
        <p:spPr>
          <a:xfrm>
            <a:off x="924400" y="9843089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pc="1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06-1234-5678</a:t>
            </a:r>
            <a:endParaRPr kumimoji="1" lang="ja-JP" altLang="en-US" spc="100" dirty="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06AF327-A308-439C-BC44-913788092BD4}"/>
              </a:ext>
            </a:extLst>
          </p:cNvPr>
          <p:cNvSpPr txBox="1"/>
          <p:nvPr/>
        </p:nvSpPr>
        <p:spPr>
          <a:xfrm>
            <a:off x="3349586" y="9828136"/>
            <a:ext cx="3522701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100" spc="15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a.bbbbbbbb@ccccc.co.jp</a:t>
            </a:r>
            <a:endParaRPr kumimoji="1" lang="ja-JP" altLang="en-US" sz="1100" spc="150" dirty="0">
              <a:solidFill>
                <a:srgbClr val="00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DB2DE1-4B61-423B-9EC6-1ECF4A62970F}"/>
              </a:ext>
            </a:extLst>
          </p:cNvPr>
          <p:cNvSpPr/>
          <p:nvPr/>
        </p:nvSpPr>
        <p:spPr>
          <a:xfrm>
            <a:off x="447673" y="3207781"/>
            <a:ext cx="1985446" cy="2267383"/>
          </a:xfrm>
          <a:prstGeom prst="rect">
            <a:avLst/>
          </a:prstGeom>
          <a:solidFill>
            <a:srgbClr val="D9E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E08E1A6-84F8-4D07-8351-AD087B5C0207}"/>
              </a:ext>
            </a:extLst>
          </p:cNvPr>
          <p:cNvSpPr/>
          <p:nvPr/>
        </p:nvSpPr>
        <p:spPr>
          <a:xfrm>
            <a:off x="2734290" y="3211240"/>
            <a:ext cx="2025663" cy="2263924"/>
          </a:xfrm>
          <a:prstGeom prst="rect">
            <a:avLst/>
          </a:prstGeom>
          <a:solidFill>
            <a:srgbClr val="D9E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A51E297-0947-4077-8354-752DFAA45C70}"/>
              </a:ext>
            </a:extLst>
          </p:cNvPr>
          <p:cNvSpPr/>
          <p:nvPr/>
        </p:nvSpPr>
        <p:spPr>
          <a:xfrm>
            <a:off x="5020908" y="3211240"/>
            <a:ext cx="2025663" cy="2263924"/>
          </a:xfrm>
          <a:prstGeom prst="rect">
            <a:avLst/>
          </a:prstGeom>
          <a:solidFill>
            <a:srgbClr val="D9E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A692486-A57C-4AD0-B1AE-702EAD2D1AA4}"/>
              </a:ext>
            </a:extLst>
          </p:cNvPr>
          <p:cNvSpPr txBox="1"/>
          <p:nvPr/>
        </p:nvSpPr>
        <p:spPr>
          <a:xfrm>
            <a:off x="318641" y="1300838"/>
            <a:ext cx="4109130" cy="116955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労務相談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A559C30-E471-4E63-89A0-B684A6A291E5}"/>
              </a:ext>
            </a:extLst>
          </p:cNvPr>
          <p:cNvSpPr txBox="1"/>
          <p:nvPr/>
        </p:nvSpPr>
        <p:spPr>
          <a:xfrm>
            <a:off x="432089" y="2711501"/>
            <a:ext cx="6724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i="0" spc="100" dirty="0">
                <a:solidFill>
                  <a:schemeClr val="bg2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従業員にも個別アカウントを付与可能！関係者全員でチャットができます。</a:t>
            </a:r>
            <a:endParaRPr kumimoji="1" lang="ja-JP" altLang="en-US" spc="100" dirty="0">
              <a:solidFill>
                <a:schemeClr val="bg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23F6853-22E2-458F-A7EC-877706F4E375}"/>
              </a:ext>
            </a:extLst>
          </p:cNvPr>
          <p:cNvSpPr txBox="1"/>
          <p:nvPr/>
        </p:nvSpPr>
        <p:spPr>
          <a:xfrm>
            <a:off x="2814829" y="3715928"/>
            <a:ext cx="1865620" cy="131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50" b="0" i="0" spc="3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お役立ち情報も定期的にお届けします！ 必ず必要な年次の労務手続きや、法改正 情報、雇用にまつわるお役立ち情報などを、記事形式でお届けします！</a:t>
            </a:r>
            <a:endParaRPr kumimoji="1" lang="ja-JP" altLang="en-US" sz="1050" spc="3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7C8B8EE-F47F-48AA-905D-B28C92EDED86}"/>
              </a:ext>
            </a:extLst>
          </p:cNvPr>
          <p:cNvSpPr txBox="1"/>
          <p:nvPr/>
        </p:nvSpPr>
        <p:spPr>
          <a:xfrm>
            <a:off x="507586" y="3715928"/>
            <a:ext cx="1865620" cy="151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" altLang="ja-JP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労務相談の</a:t>
            </a:r>
            <a:r>
              <a:rPr lang="ja" altLang="ja-JP" sz="1050" dirty="0">
                <a:latin typeface="Meiryo"/>
                <a:ea typeface="Meiryo"/>
                <a:cs typeface="Meiryo"/>
                <a:sym typeface="Meiryo"/>
              </a:rPr>
              <a:t>やりとり</a:t>
            </a:r>
            <a:r>
              <a:rPr lang="ja" altLang="ja-JP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ごとに</a:t>
            </a:r>
            <a:r>
              <a:rPr lang="ja" altLang="ja-JP" sz="1050" dirty="0">
                <a:latin typeface="Meiryo"/>
                <a:ea typeface="Meiryo"/>
                <a:cs typeface="Meiryo"/>
                <a:sym typeface="Meiryo"/>
              </a:rPr>
              <a:t>トピックが立つので、</a:t>
            </a:r>
            <a:r>
              <a:rPr lang="ja" altLang="ja-JP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話の流れが追いやすい！ </a:t>
            </a:r>
            <a:r>
              <a:rPr lang="ja" altLang="ja-JP" sz="1050" dirty="0">
                <a:latin typeface="Meiryo"/>
                <a:ea typeface="Meiryo"/>
                <a:cs typeface="Meiryo"/>
                <a:sym typeface="Meiryo"/>
              </a:rPr>
              <a:t>担当者も明確になります。</a:t>
            </a:r>
            <a:r>
              <a:rPr lang="ja" altLang="ja-JP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「解決済」「未解決」を分けて表示できるので、対応漏れ</a:t>
            </a:r>
            <a:r>
              <a:rPr lang="ja" altLang="ja-JP" sz="1050" dirty="0">
                <a:latin typeface="Meiryo"/>
                <a:ea typeface="Meiryo"/>
                <a:cs typeface="Meiryo"/>
                <a:sym typeface="Meiryo"/>
              </a:rPr>
              <a:t>も</a:t>
            </a:r>
            <a:r>
              <a:rPr lang="ja" altLang="ja-JP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防止できます</a:t>
            </a:r>
            <a:r>
              <a:rPr lang="ja-JP" altLang="en-US" sz="105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kumimoji="1" lang="ja-JP" altLang="en-US" sz="1050" spc="3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7A04E57-E30E-4949-8328-5F80726DD70E}"/>
              </a:ext>
            </a:extLst>
          </p:cNvPr>
          <p:cNvSpPr txBox="1"/>
          <p:nvPr/>
        </p:nvSpPr>
        <p:spPr>
          <a:xfrm>
            <a:off x="5097787" y="3715928"/>
            <a:ext cx="1865620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" altLang="ja-JP" sz="1050" spc="30" dirty="0">
                <a:latin typeface="Meiryo"/>
                <a:ea typeface="Meiryo"/>
                <a:cs typeface="Meiryo"/>
                <a:sym typeface="Meiryo"/>
              </a:rPr>
              <a:t>労務の悩みを</a:t>
            </a:r>
            <a:r>
              <a:rPr lang="ja" altLang="ja-JP" sz="1050" b="0" i="0" u="none" strike="noStrike" cap="none" spc="3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チャットでカンタン</a:t>
            </a:r>
            <a:r>
              <a:rPr lang="ja" altLang="ja-JP" sz="1050" spc="30" dirty="0">
                <a:latin typeface="Meiryo"/>
                <a:ea typeface="Meiryo"/>
                <a:cs typeface="Meiryo"/>
                <a:sym typeface="Meiryo"/>
              </a:rPr>
              <a:t>送信</a:t>
            </a:r>
            <a:r>
              <a:rPr lang="ja" altLang="ja-JP" sz="1050" b="0" i="0" u="none" strike="noStrike" cap="none" spc="3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！</a:t>
            </a:r>
            <a:r>
              <a:rPr lang="ja-JP" altLang="en-US" sz="1050" b="0" i="0" spc="3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いつでも質問できるから、今まで以上にお気軽に労務相談をしていただけます。</a:t>
            </a:r>
            <a:endParaRPr kumimoji="1" lang="ja-JP" altLang="en-US" sz="1050" spc="3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8C423F0-5E31-4CE8-B85C-60A37B773B1B}"/>
              </a:ext>
            </a:extLst>
          </p:cNvPr>
          <p:cNvSpPr txBox="1"/>
          <p:nvPr/>
        </p:nvSpPr>
        <p:spPr>
          <a:xfrm>
            <a:off x="2820705" y="3321964"/>
            <a:ext cx="186562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200" b="1" spc="3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お役立ち情報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73F62B0-3225-47FE-8CCE-8E6D7E603E85}"/>
              </a:ext>
            </a:extLst>
          </p:cNvPr>
          <p:cNvCxnSpPr>
            <a:cxnSpLocks/>
          </p:cNvCxnSpPr>
          <p:nvPr/>
        </p:nvCxnSpPr>
        <p:spPr>
          <a:xfrm>
            <a:off x="2918844" y="3641967"/>
            <a:ext cx="1671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157B88C-E0DF-4546-9C66-FCA0FF9EC438}"/>
              </a:ext>
            </a:extLst>
          </p:cNvPr>
          <p:cNvCxnSpPr>
            <a:cxnSpLocks/>
          </p:cNvCxnSpPr>
          <p:nvPr/>
        </p:nvCxnSpPr>
        <p:spPr>
          <a:xfrm>
            <a:off x="600104" y="3641967"/>
            <a:ext cx="1671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0DA7393C-3802-4441-B32A-CCF0DECC891A}"/>
              </a:ext>
            </a:extLst>
          </p:cNvPr>
          <p:cNvCxnSpPr>
            <a:cxnSpLocks/>
          </p:cNvCxnSpPr>
          <p:nvPr/>
        </p:nvCxnSpPr>
        <p:spPr>
          <a:xfrm>
            <a:off x="5194861" y="3641967"/>
            <a:ext cx="1671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4713832-A99A-4AAE-9150-069775C75395}"/>
              </a:ext>
            </a:extLst>
          </p:cNvPr>
          <p:cNvSpPr txBox="1"/>
          <p:nvPr/>
        </p:nvSpPr>
        <p:spPr>
          <a:xfrm>
            <a:off x="453712" y="3304930"/>
            <a:ext cx="197940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200" b="1" spc="3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相談内容別！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4FAE878-21B9-4D08-A400-8B0991B0B0C6}"/>
              </a:ext>
            </a:extLst>
          </p:cNvPr>
          <p:cNvSpPr txBox="1"/>
          <p:nvPr/>
        </p:nvSpPr>
        <p:spPr>
          <a:xfrm>
            <a:off x="5057335" y="3316356"/>
            <a:ext cx="1989236" cy="28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200" b="1" spc="300" dirty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相談もカンタン！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33802098-373B-74DD-83E4-C6814923921A}"/>
              </a:ext>
            </a:extLst>
          </p:cNvPr>
          <p:cNvSpPr/>
          <p:nvPr/>
        </p:nvSpPr>
        <p:spPr>
          <a:xfrm rot="12600000">
            <a:off x="2475491" y="594345"/>
            <a:ext cx="672641" cy="721643"/>
          </a:xfrm>
          <a:prstGeom prst="triangle">
            <a:avLst/>
          </a:prstGeom>
          <a:solidFill>
            <a:srgbClr val="D9E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7B29D1-50F1-C248-BC7A-44D9979B669A}"/>
              </a:ext>
            </a:extLst>
          </p:cNvPr>
          <p:cNvSpPr txBox="1"/>
          <p:nvPr/>
        </p:nvSpPr>
        <p:spPr>
          <a:xfrm>
            <a:off x="600105" y="573368"/>
            <a:ext cx="328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spc="600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チャットでカンタン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59AAE4D9-6AE6-578F-4CD1-453C80E4D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1841" y="4764582"/>
            <a:ext cx="1491566" cy="9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2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E3F38C6-049C-4F9D-824C-37A2FE9A72D0}"/>
              </a:ext>
            </a:extLst>
          </p:cNvPr>
          <p:cNvGrpSpPr/>
          <p:nvPr/>
        </p:nvGrpSpPr>
        <p:grpSpPr>
          <a:xfrm>
            <a:off x="424085" y="5736006"/>
            <a:ext cx="6664330" cy="2733035"/>
            <a:chOff x="424085" y="5736006"/>
            <a:chExt cx="6664330" cy="273303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27FBA7D-0C96-4BBE-884E-4FC5E57B96FE}"/>
                </a:ext>
              </a:extLst>
            </p:cNvPr>
            <p:cNvGrpSpPr/>
            <p:nvPr/>
          </p:nvGrpSpPr>
          <p:grpSpPr>
            <a:xfrm>
              <a:off x="424085" y="5736006"/>
              <a:ext cx="6664330" cy="2733035"/>
              <a:chOff x="8774750" y="5515244"/>
              <a:chExt cx="6664330" cy="2733035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0374F1E0-46EF-45F2-9D58-B2ECB64386F9}"/>
                  </a:ext>
                </a:extLst>
              </p:cNvPr>
              <p:cNvSpPr/>
              <p:nvPr/>
            </p:nvSpPr>
            <p:spPr>
              <a:xfrm>
                <a:off x="8774750" y="5516014"/>
                <a:ext cx="6664330" cy="2732265"/>
              </a:xfrm>
              <a:prstGeom prst="roundRect">
                <a:avLst>
                  <a:gd name="adj" fmla="val 4924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四角形: 上の 2 つの角を丸める 7">
                <a:extLst>
                  <a:ext uri="{FF2B5EF4-FFF2-40B4-BE49-F238E27FC236}">
                    <a16:creationId xmlns:a16="http://schemas.microsoft.com/office/drawing/2014/main" id="{576913D8-F752-4CFD-A29C-DB510FF6F5FD}"/>
                  </a:ext>
                </a:extLst>
              </p:cNvPr>
              <p:cNvSpPr/>
              <p:nvPr/>
            </p:nvSpPr>
            <p:spPr>
              <a:xfrm>
                <a:off x="8774750" y="5515244"/>
                <a:ext cx="6664330" cy="502830"/>
              </a:xfrm>
              <a:prstGeom prst="round2SameRect">
                <a:avLst/>
              </a:prstGeom>
              <a:solidFill>
                <a:srgbClr val="476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49EACB7-07A7-496D-AD66-6F5080F04537}"/>
                  </a:ext>
                </a:extLst>
              </p:cNvPr>
              <p:cNvSpPr txBox="1"/>
              <p:nvPr/>
            </p:nvSpPr>
            <p:spPr>
              <a:xfrm>
                <a:off x="11415628" y="5638532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800" b="1" spc="3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ご登録方法</a:t>
                </a:r>
              </a:p>
            </p:txBody>
          </p:sp>
        </p:grpSp>
        <p:graphicFrame>
          <p:nvGraphicFramePr>
            <p:cNvPr id="9" name="図表 8">
              <a:extLst>
                <a:ext uri="{FF2B5EF4-FFF2-40B4-BE49-F238E27FC236}">
                  <a16:creationId xmlns:a16="http://schemas.microsoft.com/office/drawing/2014/main" id="{B3DF84DE-25EE-44FE-8404-8C8202F9D8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4814165"/>
                </p:ext>
              </p:extLst>
            </p:nvPr>
          </p:nvGraphicFramePr>
          <p:xfrm>
            <a:off x="687386" y="6331469"/>
            <a:ext cx="6184902" cy="959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88D5620-9869-44C1-93B9-ED518BDDD394}"/>
              </a:ext>
            </a:extLst>
          </p:cNvPr>
          <p:cNvGrpSpPr/>
          <p:nvPr/>
        </p:nvGrpSpPr>
        <p:grpSpPr>
          <a:xfrm>
            <a:off x="447672" y="8806079"/>
            <a:ext cx="6664330" cy="1425499"/>
            <a:chOff x="447672" y="8806079"/>
            <a:chExt cx="6664330" cy="1425499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F9DDCF7C-C2B1-421E-A311-D106C04E18F9}"/>
                </a:ext>
              </a:extLst>
            </p:cNvPr>
            <p:cNvSpPr/>
            <p:nvPr/>
          </p:nvSpPr>
          <p:spPr>
            <a:xfrm>
              <a:off x="447672" y="8806079"/>
              <a:ext cx="6664330" cy="1425499"/>
            </a:xfrm>
            <a:prstGeom prst="roundRect">
              <a:avLst>
                <a:gd name="adj" fmla="val 0"/>
              </a:avLst>
            </a:prstGeom>
            <a:solidFill>
              <a:srgbClr val="D1D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D087A49-EF72-4B1E-8295-8D29A79BEE36}"/>
                </a:ext>
              </a:extLst>
            </p:cNvPr>
            <p:cNvSpPr txBox="1"/>
            <p:nvPr/>
          </p:nvSpPr>
          <p:spPr>
            <a:xfrm>
              <a:off x="755698" y="8863031"/>
              <a:ext cx="6144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spc="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/////////////////</a:t>
              </a:r>
              <a:r>
                <a:rPr kumimoji="1" lang="ja-JP" altLang="en-US" b="1" spc="200" dirty="0">
                  <a:solidFill>
                    <a:srgbClr val="10316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お問い合わせ先</a:t>
              </a:r>
              <a:r>
                <a:rPr kumimoji="1" lang="en-US" altLang="ja-JP" b="1" spc="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/////////////////</a:t>
              </a:r>
              <a:endPara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6" name="グラフィックス 35" descr="電話">
              <a:extLst>
                <a:ext uri="{FF2B5EF4-FFF2-40B4-BE49-F238E27FC236}">
                  <a16:creationId xmlns:a16="http://schemas.microsoft.com/office/drawing/2014/main" id="{0DAF11A4-2443-4CFF-92D8-0143090C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0497" y="9857789"/>
              <a:ext cx="276167" cy="276167"/>
            </a:xfrm>
            <a:prstGeom prst="rect">
              <a:avLst/>
            </a:prstGeom>
          </p:spPr>
        </p:pic>
        <p:pic>
          <p:nvPicPr>
            <p:cNvPr id="34" name="グラフィックス 33" descr="封筒">
              <a:extLst>
                <a:ext uri="{FF2B5EF4-FFF2-40B4-BE49-F238E27FC236}">
                  <a16:creationId xmlns:a16="http://schemas.microsoft.com/office/drawing/2014/main" id="{EDA2FA2E-A0CB-4102-A14A-473D400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23161" y="9862062"/>
              <a:ext cx="266712" cy="266712"/>
            </a:xfrm>
            <a:prstGeom prst="rect">
              <a:avLst/>
            </a:prstGeom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6093312-72A7-4D89-953C-D540FA7710B3}"/>
                </a:ext>
              </a:extLst>
            </p:cNvPr>
            <p:cNvCxnSpPr>
              <a:cxnSpLocks/>
            </p:cNvCxnSpPr>
            <p:nvPr/>
          </p:nvCxnSpPr>
          <p:spPr>
            <a:xfrm>
              <a:off x="553684" y="9796917"/>
              <a:ext cx="631860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E6DDDA5-0CDA-4C4D-AC85-06626A197006}"/>
                </a:ext>
              </a:extLst>
            </p:cNvPr>
            <p:cNvCxnSpPr>
              <a:cxnSpLocks/>
            </p:cNvCxnSpPr>
            <p:nvPr/>
          </p:nvCxnSpPr>
          <p:spPr>
            <a:xfrm>
              <a:off x="2835945" y="9857837"/>
              <a:ext cx="0" cy="2575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20F67DC5-B004-4766-BB3F-D654DC72D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0196" y="4162245"/>
            <a:ext cx="720333" cy="556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296A344E-FA84-4F91-BABB-1E13E8B833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71695" y="5317059"/>
            <a:ext cx="515538" cy="281935"/>
          </a:xfrm>
          <a:prstGeom prst="rect">
            <a:avLst/>
          </a:prstGeom>
        </p:spPr>
      </p:pic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260939FB-B212-4CA9-A257-C36B93E898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66816" y="200681"/>
            <a:ext cx="2933700" cy="2295525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48C0D1C-B324-418A-83AE-D3D5BA99CF77}"/>
              </a:ext>
            </a:extLst>
          </p:cNvPr>
          <p:cNvGrpSpPr/>
          <p:nvPr/>
        </p:nvGrpSpPr>
        <p:grpSpPr>
          <a:xfrm>
            <a:off x="512739" y="386269"/>
            <a:ext cx="3114994" cy="933826"/>
            <a:chOff x="512739" y="386269"/>
            <a:chExt cx="3114994" cy="933826"/>
          </a:xfrm>
          <a:solidFill>
            <a:srgbClr val="10316B"/>
          </a:solidFill>
        </p:grpSpPr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136B5B75-ECE5-43D5-9D13-FA0E7269006B}"/>
                </a:ext>
              </a:extLst>
            </p:cNvPr>
            <p:cNvSpPr/>
            <p:nvPr/>
          </p:nvSpPr>
          <p:spPr>
            <a:xfrm>
              <a:off x="512739" y="386269"/>
              <a:ext cx="3114994" cy="686546"/>
            </a:xfrm>
            <a:prstGeom prst="wedgeRectCallout">
              <a:avLst>
                <a:gd name="adj1" fmla="val 13688"/>
                <a:gd name="adj2" fmla="val 46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E3955405-C3E3-4556-9860-4572FF5C343C}"/>
                </a:ext>
              </a:extLst>
            </p:cNvPr>
            <p:cNvSpPr/>
            <p:nvPr/>
          </p:nvSpPr>
          <p:spPr>
            <a:xfrm rot="13057857">
              <a:off x="2536076" y="590209"/>
              <a:ext cx="659262" cy="7298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57A10BC-0389-44EF-84F4-DEECDBA63CFE}"/>
              </a:ext>
            </a:extLst>
          </p:cNvPr>
          <p:cNvCxnSpPr>
            <a:cxnSpLocks/>
          </p:cNvCxnSpPr>
          <p:nvPr/>
        </p:nvCxnSpPr>
        <p:spPr>
          <a:xfrm>
            <a:off x="424085" y="2577976"/>
            <a:ext cx="6615146" cy="13262"/>
          </a:xfrm>
          <a:prstGeom prst="line">
            <a:avLst/>
          </a:prstGeom>
          <a:ln w="50800">
            <a:solidFill>
              <a:srgbClr val="476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Google Shape;60;p1">
            <a:extLst>
              <a:ext uri="{FF2B5EF4-FFF2-40B4-BE49-F238E27FC236}">
                <a16:creationId xmlns:a16="http://schemas.microsoft.com/office/drawing/2014/main" id="{C67157A8-87A3-4BCE-B345-7C729F385F5E}"/>
              </a:ext>
            </a:extLst>
          </p:cNvPr>
          <p:cNvSpPr txBox="1"/>
          <p:nvPr/>
        </p:nvSpPr>
        <p:spPr>
          <a:xfrm>
            <a:off x="687386" y="7234886"/>
            <a:ext cx="6184902" cy="110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1.　ご登録するメールアドレスを弊社にご連絡ください。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2.　弊社より招待用のメールをお送りします。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3.　メールに記載のID、仮パスワードでログインいただき、パスワードをご変更ください。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4.　上記が済みましたら、すぐにご利用開始いただけます。</a:t>
            </a:r>
            <a:endParaRPr sz="110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i="0" u="none" strike="noStrike" cap="none" spc="4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 PLUS 1p"/>
                <a:sym typeface="M PLUS 1p"/>
              </a:rPr>
              <a:t>※詳しい操作方法は、別途マニュアルをご用意しています。</a:t>
            </a:r>
            <a:endParaRPr sz="1100" b="0" i="0" u="none" strike="noStrike" cap="none" spc="4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 PLUS 1p"/>
              <a:sym typeface="M PLUS 1p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2C0B720-0E1E-4266-B264-C96E896D4BF1}"/>
              </a:ext>
            </a:extLst>
          </p:cNvPr>
          <p:cNvSpPr txBox="1"/>
          <p:nvPr/>
        </p:nvSpPr>
        <p:spPr>
          <a:xfrm>
            <a:off x="535691" y="9147727"/>
            <a:ext cx="6383017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□□□□社労士事務所（担当：労務太郎） 　</a:t>
            </a:r>
            <a:endParaRPr kumimoji="1" lang="en-US" altLang="ja-JP" sz="1200" spc="1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000-0000</a:t>
            </a:r>
            <a:r>
              <a:rPr kumimoji="1" lang="ja-JP" altLang="en-US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東京都中央区□□町△△１－２－３　ビルディング</a:t>
            </a:r>
            <a:r>
              <a:rPr kumimoji="1" lang="en-US" altLang="ja-JP" sz="1200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3F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671CD62-FAF8-416D-B3E2-6977836B71E4}"/>
              </a:ext>
            </a:extLst>
          </p:cNvPr>
          <p:cNvSpPr txBox="1"/>
          <p:nvPr/>
        </p:nvSpPr>
        <p:spPr>
          <a:xfrm>
            <a:off x="924400" y="9843089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06-1234-5678</a:t>
            </a:r>
            <a:endParaRPr kumimoji="1" lang="ja-JP" altLang="en-US" spc="10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606AF327-A308-439C-BC44-913788092BD4}"/>
              </a:ext>
            </a:extLst>
          </p:cNvPr>
          <p:cNvSpPr txBox="1"/>
          <p:nvPr/>
        </p:nvSpPr>
        <p:spPr>
          <a:xfrm>
            <a:off x="3349586" y="9828136"/>
            <a:ext cx="3522701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100" spc="15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a.bbbbbbbb@ccccc.co.jp</a:t>
            </a:r>
            <a:endParaRPr kumimoji="1" lang="ja-JP" altLang="en-US" sz="1100" spc="15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D072548-9BA2-45CB-BA41-F044D59EB8AE}"/>
              </a:ext>
            </a:extLst>
          </p:cNvPr>
          <p:cNvSpPr txBox="1"/>
          <p:nvPr/>
        </p:nvSpPr>
        <p:spPr>
          <a:xfrm>
            <a:off x="555160" y="555642"/>
            <a:ext cx="307404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1800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最新情報をお届け</a:t>
            </a:r>
            <a:endParaRPr kumimoji="1" lang="en-US" altLang="ja-JP" sz="1800" b="1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8C44AC7-ADF3-4975-BEA2-3853E337B56C}"/>
              </a:ext>
            </a:extLst>
          </p:cNvPr>
          <p:cNvSpPr txBox="1"/>
          <p:nvPr/>
        </p:nvSpPr>
        <p:spPr>
          <a:xfrm>
            <a:off x="4596151" y="1466589"/>
            <a:ext cx="2437621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b="0" i="0" spc="6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労務管理に欠かせない情報を専用のアプリケーションより定期配信しています。まずは下記手順よりご登録をお願いします。</a:t>
            </a:r>
            <a:endParaRPr kumimoji="1" lang="en-US" altLang="ja-JP" sz="1000" b="1" spc="6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0201D8-F025-4427-A160-A1E9B4559C73}"/>
              </a:ext>
            </a:extLst>
          </p:cNvPr>
          <p:cNvSpPr txBox="1"/>
          <p:nvPr/>
        </p:nvSpPr>
        <p:spPr>
          <a:xfrm>
            <a:off x="2740045" y="3667233"/>
            <a:ext cx="2019908" cy="160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00" b="0" i="0" spc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記事を読んで気になったこと や疑問があれば、記事からワンストップで弊社に相談いただけます。どんなささいなことでも構いませんので、お気軽にご相談ください。</a:t>
            </a:r>
            <a:endParaRPr lang="en-US" altLang="ja-JP" sz="1100" b="0" i="0" spc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DB2DE1-4B61-423B-9EC6-1ECF4A62970F}"/>
              </a:ext>
            </a:extLst>
          </p:cNvPr>
          <p:cNvSpPr/>
          <p:nvPr/>
        </p:nvSpPr>
        <p:spPr>
          <a:xfrm>
            <a:off x="447672" y="3086164"/>
            <a:ext cx="2025663" cy="467681"/>
          </a:xfrm>
          <a:prstGeom prst="rect">
            <a:avLst/>
          </a:prstGeom>
          <a:solidFill>
            <a:srgbClr val="D5D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E08E1A6-84F8-4D07-8351-AD087B5C0207}"/>
              </a:ext>
            </a:extLst>
          </p:cNvPr>
          <p:cNvSpPr/>
          <p:nvPr/>
        </p:nvSpPr>
        <p:spPr>
          <a:xfrm>
            <a:off x="2734290" y="3086164"/>
            <a:ext cx="2025663" cy="467681"/>
          </a:xfrm>
          <a:prstGeom prst="rect">
            <a:avLst/>
          </a:prstGeom>
          <a:solidFill>
            <a:srgbClr val="D5D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A51E297-0947-4077-8354-752DFAA45C70}"/>
              </a:ext>
            </a:extLst>
          </p:cNvPr>
          <p:cNvSpPr/>
          <p:nvPr/>
        </p:nvSpPr>
        <p:spPr>
          <a:xfrm>
            <a:off x="5020908" y="3086164"/>
            <a:ext cx="2025663" cy="467681"/>
          </a:xfrm>
          <a:prstGeom prst="rect">
            <a:avLst/>
          </a:prstGeom>
          <a:solidFill>
            <a:srgbClr val="D5D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C61F8C-CEAC-4173-890F-0B707DC264BB}"/>
              </a:ext>
            </a:extLst>
          </p:cNvPr>
          <p:cNvSpPr txBox="1"/>
          <p:nvPr/>
        </p:nvSpPr>
        <p:spPr>
          <a:xfrm>
            <a:off x="382272" y="1354374"/>
            <a:ext cx="4971131" cy="132343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労務情報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A35D4DC1-5806-4AFD-90DA-D585498984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99902" y="5040852"/>
            <a:ext cx="380077" cy="849004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06F54BB-1712-4C8D-BB58-19338484A894}"/>
              </a:ext>
            </a:extLst>
          </p:cNvPr>
          <p:cNvCxnSpPr>
            <a:cxnSpLocks/>
          </p:cNvCxnSpPr>
          <p:nvPr/>
        </p:nvCxnSpPr>
        <p:spPr>
          <a:xfrm>
            <a:off x="630234" y="453344"/>
            <a:ext cx="125743" cy="489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D65BD25-D493-4A2A-A709-52283AF4597A}"/>
              </a:ext>
            </a:extLst>
          </p:cNvPr>
          <p:cNvCxnSpPr>
            <a:cxnSpLocks/>
          </p:cNvCxnSpPr>
          <p:nvPr/>
        </p:nvCxnSpPr>
        <p:spPr>
          <a:xfrm flipH="1">
            <a:off x="3378162" y="453344"/>
            <a:ext cx="125743" cy="489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682EBA87-3E28-47E2-BEF5-D59EEAC31F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5354" y="311532"/>
            <a:ext cx="1120689" cy="47502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DCC67C-C38A-43AE-AFD9-160465BEC4A8}"/>
              </a:ext>
            </a:extLst>
          </p:cNvPr>
          <p:cNvSpPr txBox="1"/>
          <p:nvPr/>
        </p:nvSpPr>
        <p:spPr>
          <a:xfrm>
            <a:off x="914279" y="317459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定期配信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D615D9-372A-4CA8-A712-A5F273567741}"/>
              </a:ext>
            </a:extLst>
          </p:cNvPr>
          <p:cNvSpPr txBox="1"/>
          <p:nvPr/>
        </p:nvSpPr>
        <p:spPr>
          <a:xfrm>
            <a:off x="3228747" y="315773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問題の解決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60108CE-BA98-4FB4-BEE4-FCAA31EF7F15}"/>
              </a:ext>
            </a:extLst>
          </p:cNvPr>
          <p:cNvSpPr txBox="1"/>
          <p:nvPr/>
        </p:nvSpPr>
        <p:spPr>
          <a:xfrm>
            <a:off x="5511507" y="3166115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spc="100" dirty="0">
                <a:solidFill>
                  <a:srgbClr val="10316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情報の蓄積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D9F3C34-685A-490A-86A5-FD3FCBBDC46F}"/>
              </a:ext>
            </a:extLst>
          </p:cNvPr>
          <p:cNvSpPr txBox="1"/>
          <p:nvPr/>
        </p:nvSpPr>
        <p:spPr>
          <a:xfrm>
            <a:off x="5003044" y="3666953"/>
            <a:ext cx="2019908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00" b="0" i="0" spc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情報はクラウド上に蓄積され、いつでも閲覧可能です。</a:t>
            </a:r>
            <a:endParaRPr lang="en-US" altLang="ja-JP" sz="1100" b="0" i="0" spc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C76760-CFA3-4AF3-9016-11E66F892111}"/>
              </a:ext>
            </a:extLst>
          </p:cNvPr>
          <p:cNvSpPr txBox="1"/>
          <p:nvPr/>
        </p:nvSpPr>
        <p:spPr>
          <a:xfrm>
            <a:off x="834134" y="2724528"/>
            <a:ext cx="6019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i="0" spc="120" dirty="0">
                <a:solidFill>
                  <a:srgbClr val="10316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従業員も自分のアカウントから、社労士配信の記事をタイムリーに読める！</a:t>
            </a:r>
            <a:endParaRPr kumimoji="1" lang="ja-JP" altLang="en-US" sz="1200" b="1" spc="120" dirty="0">
              <a:solidFill>
                <a:srgbClr val="10316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8C3B0719-5D2A-4A9B-B700-F15B2067A0D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15826" y="677163"/>
            <a:ext cx="442113" cy="358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0D2D2A-4D76-29C1-E4CD-447F5962EE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49931" y="234540"/>
            <a:ext cx="2443678" cy="1221839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AD9E1A0-1966-9A69-39E7-949FC949648F}"/>
              </a:ext>
            </a:extLst>
          </p:cNvPr>
          <p:cNvSpPr/>
          <p:nvPr/>
        </p:nvSpPr>
        <p:spPr>
          <a:xfrm>
            <a:off x="424085" y="3655278"/>
            <a:ext cx="2049250" cy="970362"/>
          </a:xfrm>
          <a:prstGeom prst="roundRect">
            <a:avLst>
              <a:gd name="adj" fmla="val 471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B8E3DA0-B632-40A9-9E72-A334F35473F3}"/>
              </a:ext>
            </a:extLst>
          </p:cNvPr>
          <p:cNvSpPr txBox="1"/>
          <p:nvPr/>
        </p:nvSpPr>
        <p:spPr>
          <a:xfrm>
            <a:off x="463174" y="3678699"/>
            <a:ext cx="2019908" cy="95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1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漏らせない年次の労務手続きや法改正情報、雇用にまつわるお役立ち情報などを、記事形式でお届けします。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A847F46-3539-63FD-E3C6-5B5727E0461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5429">
            <a:off x="1084161" y="4767220"/>
            <a:ext cx="1449622" cy="1263497"/>
          </a:xfrm>
          <a:prstGeom prst="rect">
            <a:avLst/>
          </a:prstGeom>
          <a:ln w="38100">
            <a:solidFill>
              <a:srgbClr val="1031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107F152D-3CAE-DAFD-C8FC-0E53078326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3174" y="5018973"/>
            <a:ext cx="707900" cy="300056"/>
          </a:xfrm>
          <a:prstGeom prst="rect">
            <a:avLst/>
          </a:prstGeom>
        </p:spPr>
      </p:pic>
      <p:pic>
        <p:nvPicPr>
          <p:cNvPr id="42" name="グラフィックス 41" descr="戻る (RTL)">
            <a:extLst>
              <a:ext uri="{FF2B5EF4-FFF2-40B4-BE49-F238E27FC236}">
                <a16:creationId xmlns:a16="http://schemas.microsoft.com/office/drawing/2014/main" id="{C46876F3-F9D8-8C71-E6CC-5940EAA4A4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18849" y="4610127"/>
            <a:ext cx="473698" cy="47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3A8ADBF-3160-583E-5B22-D599F312F00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75880" y="4400233"/>
            <a:ext cx="1650624" cy="1367184"/>
          </a:xfrm>
          <a:prstGeom prst="rect">
            <a:avLst/>
          </a:prstGeom>
          <a:noFill/>
          <a:ln w="38100">
            <a:solidFill>
              <a:srgbClr val="1031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グラフィックス 64" descr="戻る (RTL)">
            <a:extLst>
              <a:ext uri="{FF2B5EF4-FFF2-40B4-BE49-F238E27FC236}">
                <a16:creationId xmlns:a16="http://schemas.microsoft.com/office/drawing/2014/main" id="{6495C4D0-389F-60C1-3BEA-23C614B87C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2600000">
            <a:off x="6621785" y="4665708"/>
            <a:ext cx="473698" cy="47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グラフィックス 38">
            <a:extLst>
              <a:ext uri="{FF2B5EF4-FFF2-40B4-BE49-F238E27FC236}">
                <a16:creationId xmlns:a16="http://schemas.microsoft.com/office/drawing/2014/main" id="{1265C3A7-0266-4E0F-BEAC-41C6629EDD3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838209" y="658941"/>
            <a:ext cx="258854" cy="7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37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704</Words>
  <Application>Microsoft Office PowerPoint</Application>
  <PresentationFormat>ユーザー設定</PresentationFormat>
  <Paragraphs>101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メイリオ</vt:lpstr>
      <vt:lpstr>Arial</vt:lpstr>
      <vt:lpstr>Wingdings</vt:lpstr>
      <vt:lpstr>Simple Light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naoko hirabayashi</dc:creator>
  <cp:lastModifiedBy>hirabayashi naoko</cp:lastModifiedBy>
  <cp:revision>20</cp:revision>
  <dcterms:modified xsi:type="dcterms:W3CDTF">2022-06-10T06:12:51Z</dcterms:modified>
</cp:coreProperties>
</file>